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drawing2.xml" ContentType="application/vnd.ms-office.drawingml.diagramDrawing+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diagrams/layout5.xml" ContentType="application/vnd.openxmlformats-officedocument.drawingml.diagramLayout+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layout3.xml" ContentType="application/vnd.openxmlformats-officedocument.drawingml.diagramLayout+xml"/>
  <Default Extension="gif" ContentType="image/gif"/>
  <Override PartName="/ppt/diagrams/data4.xml" ContentType="application/vnd.openxmlformats-officedocument.drawingml.diagramData+xml"/>
  <Override PartName="/ppt/diagrams/data5.xml" ContentType="application/vnd.openxmlformats-officedocument.drawingml.diagramData+xml"/>
  <Override PartName="/ppt/diagrams/layout1.xml" ContentType="application/vnd.openxmlformats-officedocument.drawingml.diagramLayout+xml"/>
  <Override PartName="/ppt/diagrams/data2.xml" ContentType="application/vnd.openxmlformats-officedocument.drawingml.diagramData+xml"/>
  <Override PartName="/ppt/diagrams/data3.xml" ContentType="application/vnd.openxmlformats-officedocument.drawingml.diagramData+xml"/>
  <Override PartName="/ppt/diagrams/colors5.xml" ContentType="application/vnd.openxmlformats-officedocument.drawingml.diagramColor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ppt/diagrams/colors3.xml" ContentType="application/vnd.openxmlformats-officedocument.drawingml.diagramColors+xml"/>
  <Override PartName="/ppt/diagrams/colors4.xml" ContentType="application/vnd.openxmlformats-officedocument.drawingml.diagramColors+xml"/>
  <Override PartName="/ppt/diagrams/drawing4.xml" ContentType="application/vnd.ms-office.drawingml.diagramDrawing+xml"/>
  <Override PartName="/ppt/diagrams/drawing5.xml" ContentType="application/vnd.ms-office.drawingml.diagramDrawing+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diagrams/colors2.xml" ContentType="application/vnd.openxmlformats-officedocument.drawingml.diagramColors+xml"/>
  <Override PartName="/ppt/diagrams/drawing3.xml" ContentType="application/vnd.ms-office.drawingml.diagramDrawing+xml"/>
  <Override PartName="/ppt/diagrams/quickStyle5.xml" ContentType="application/vnd.openxmlformats-officedocument.drawingml.diagramStyl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diagrams/drawing1.xml" ContentType="application/vnd.ms-office.drawingml.diagramDrawing+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diagrams/layout4.xml" ContentType="application/vnd.openxmlformats-officedocument.drawingml.diagramLayout+xml"/>
  <Default Extension="wdp" ContentType="image/vnd.ms-photo"/>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7" r:id="rId1"/>
  </p:sldMasterIdLst>
  <p:sldIdLst>
    <p:sldId id="256" r:id="rId2"/>
    <p:sldId id="257" r:id="rId3"/>
    <p:sldId id="262" r:id="rId4"/>
    <p:sldId id="263" r:id="rId5"/>
    <p:sldId id="264" r:id="rId6"/>
    <p:sldId id="258" r:id="rId7"/>
    <p:sldId id="259" r:id="rId8"/>
    <p:sldId id="260" r:id="rId9"/>
    <p:sldId id="274" r:id="rId10"/>
    <p:sldId id="267" r:id="rId11"/>
    <p:sldId id="284" r:id="rId12"/>
    <p:sldId id="273" r:id="rId13"/>
    <p:sldId id="272" r:id="rId14"/>
    <p:sldId id="271" r:id="rId15"/>
    <p:sldId id="269" r:id="rId16"/>
    <p:sldId id="265" r:id="rId17"/>
    <p:sldId id="266" r:id="rId18"/>
    <p:sldId id="275" r:id="rId19"/>
    <p:sldId id="278" r:id="rId20"/>
    <p:sldId id="291" r:id="rId21"/>
    <p:sldId id="279" r:id="rId22"/>
    <p:sldId id="293" r:id="rId23"/>
    <p:sldId id="276" r:id="rId24"/>
    <p:sldId id="283" r:id="rId25"/>
    <p:sldId id="277" r:id="rId26"/>
    <p:sldId id="282" r:id="rId27"/>
    <p:sldId id="292" r:id="rId28"/>
    <p:sldId id="294" r:id="rId29"/>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088" autoAdjust="0"/>
    <p:restoredTop sz="94660"/>
  </p:normalViewPr>
  <p:slideViewPr>
    <p:cSldViewPr>
      <p:cViewPr varScale="1">
        <p:scale>
          <a:sx n="86" d="100"/>
          <a:sy n="86" d="100"/>
        </p:scale>
        <p:origin x="-1416" y="-90"/>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diagrams/_rels/data3.xml.rels><?xml version="1.0" encoding="UTF-8" standalone="yes"?>
<Relationships xmlns="http://schemas.openxmlformats.org/package/2006/relationships"><Relationship Id="rId1" Type="http://schemas.openxmlformats.org/officeDocument/2006/relationships/image" Target="../media/image4.gif"/></Relationships>
</file>

<file path=ppt/diagrams/_rels/drawing3.xml.rels><?xml version="1.0" encoding="UTF-8" standalone="yes"?>
<Relationships xmlns="http://schemas.openxmlformats.org/package/2006/relationships"><Relationship Id="rId1" Type="http://schemas.openxmlformats.org/officeDocument/2006/relationships/image" Target="../media/image4.gif"/></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5B42EE1-085F-4F2B-A53A-CFE904FEB88F}" type="doc">
      <dgm:prSet loTypeId="urn:microsoft.com/office/officeart/2005/8/layout/process4" loCatId="list" qsTypeId="urn:microsoft.com/office/officeart/2005/8/quickstyle/simple1" qsCatId="simple" csTypeId="urn:microsoft.com/office/officeart/2005/8/colors/accent1_2" csCatId="accent1" phldr="1"/>
      <dgm:spPr/>
      <dgm:t>
        <a:bodyPr/>
        <a:lstStyle/>
        <a:p>
          <a:endParaRPr lang="ru-RU"/>
        </a:p>
      </dgm:t>
    </dgm:pt>
    <dgm:pt modelId="{A83C3B4D-2D85-4551-ACDF-711B975A1639}">
      <dgm:prSet phldrT="[Текст]" custT="1"/>
      <dgm:spPr/>
      <dgm:t>
        <a:bodyPr/>
        <a:lstStyle/>
        <a:p>
          <a:r>
            <a:rPr lang="ru-RU" sz="2400" b="1" dirty="0" err="1" smtClean="0">
              <a:solidFill>
                <a:schemeClr val="bg1"/>
              </a:solidFill>
            </a:rPr>
            <a:t>Петросовет</a:t>
          </a:r>
          <a:endParaRPr lang="ru-RU" sz="2400" b="1" dirty="0">
            <a:solidFill>
              <a:schemeClr val="bg1"/>
            </a:solidFill>
          </a:endParaRPr>
        </a:p>
      </dgm:t>
    </dgm:pt>
    <dgm:pt modelId="{5730625F-A2BB-4584-9D0D-DB99FAFACAEC}" type="parTrans" cxnId="{464ACC9A-6679-4743-8638-9A41BE1A4B2F}">
      <dgm:prSet/>
      <dgm:spPr/>
      <dgm:t>
        <a:bodyPr/>
        <a:lstStyle/>
        <a:p>
          <a:endParaRPr lang="ru-RU"/>
        </a:p>
      </dgm:t>
    </dgm:pt>
    <dgm:pt modelId="{E28C174D-D176-432D-8EBF-089F79C1E62C}" type="sibTrans" cxnId="{464ACC9A-6679-4743-8638-9A41BE1A4B2F}">
      <dgm:prSet/>
      <dgm:spPr/>
      <dgm:t>
        <a:bodyPr/>
        <a:lstStyle/>
        <a:p>
          <a:endParaRPr lang="ru-RU"/>
        </a:p>
      </dgm:t>
    </dgm:pt>
    <dgm:pt modelId="{32BB4F2C-F4AE-4E28-8EF8-7626C35CD07B}">
      <dgm:prSet phldrT="[Текст]" custT="1"/>
      <dgm:spPr/>
      <dgm:t>
        <a:bodyPr/>
        <a:lstStyle/>
        <a:p>
          <a:r>
            <a:rPr lang="ru-RU" sz="2000" b="1" dirty="0" smtClean="0">
              <a:solidFill>
                <a:schemeClr val="bg1"/>
              </a:solidFill>
            </a:rPr>
            <a:t>Орган рабочих и крестьян</a:t>
          </a:r>
          <a:endParaRPr lang="ru-RU" sz="2000" b="1" dirty="0">
            <a:solidFill>
              <a:schemeClr val="bg1"/>
            </a:solidFill>
          </a:endParaRPr>
        </a:p>
      </dgm:t>
    </dgm:pt>
    <dgm:pt modelId="{1329B4E6-EF18-4AD0-BF17-67CBA51FD655}" type="parTrans" cxnId="{8E9371E1-E538-4763-999A-49CF8FAA61EE}">
      <dgm:prSet/>
      <dgm:spPr/>
      <dgm:t>
        <a:bodyPr/>
        <a:lstStyle/>
        <a:p>
          <a:endParaRPr lang="ru-RU"/>
        </a:p>
      </dgm:t>
    </dgm:pt>
    <dgm:pt modelId="{F643F1FA-BCA1-429E-AA28-1F2BCDB4F826}" type="sibTrans" cxnId="{8E9371E1-E538-4763-999A-49CF8FAA61EE}">
      <dgm:prSet/>
      <dgm:spPr/>
      <dgm:t>
        <a:bodyPr/>
        <a:lstStyle/>
        <a:p>
          <a:endParaRPr lang="ru-RU"/>
        </a:p>
      </dgm:t>
    </dgm:pt>
    <dgm:pt modelId="{C1FCDF77-C1E3-472A-AC40-C1EE6BBB3247}">
      <dgm:prSet phldrT="[Текст]" custT="1"/>
      <dgm:spPr/>
      <dgm:t>
        <a:bodyPr/>
        <a:lstStyle/>
        <a:p>
          <a:r>
            <a:rPr lang="ru-RU" sz="2000" b="1" dirty="0" smtClean="0">
              <a:solidFill>
                <a:schemeClr val="bg1"/>
              </a:solidFill>
            </a:rPr>
            <a:t>Реальная сила без власти</a:t>
          </a:r>
          <a:endParaRPr lang="ru-RU" sz="2000" b="1" dirty="0">
            <a:solidFill>
              <a:schemeClr val="bg1"/>
            </a:solidFill>
          </a:endParaRPr>
        </a:p>
      </dgm:t>
    </dgm:pt>
    <dgm:pt modelId="{355D119F-B316-47E8-B209-54633C8DA69E}" type="parTrans" cxnId="{10464D04-5B58-4659-8051-9F78053D6855}">
      <dgm:prSet/>
      <dgm:spPr/>
      <dgm:t>
        <a:bodyPr/>
        <a:lstStyle/>
        <a:p>
          <a:endParaRPr lang="ru-RU"/>
        </a:p>
      </dgm:t>
    </dgm:pt>
    <dgm:pt modelId="{898D3BCD-2E4B-4BD7-80C2-02BD4C8B606C}" type="sibTrans" cxnId="{10464D04-5B58-4659-8051-9F78053D6855}">
      <dgm:prSet/>
      <dgm:spPr/>
      <dgm:t>
        <a:bodyPr/>
        <a:lstStyle/>
        <a:p>
          <a:endParaRPr lang="ru-RU"/>
        </a:p>
      </dgm:t>
    </dgm:pt>
    <dgm:pt modelId="{BB1750E2-F1DC-40D3-B25D-E698BE860CE5}">
      <dgm:prSet phldrT="[Текст]" custT="1"/>
      <dgm:spPr/>
      <dgm:t>
        <a:bodyPr/>
        <a:lstStyle/>
        <a:p>
          <a:r>
            <a:rPr lang="ru-RU" sz="1800" b="1" dirty="0" smtClean="0">
              <a:solidFill>
                <a:schemeClr val="bg1"/>
              </a:solidFill>
            </a:rPr>
            <a:t>Вся власть Советам! (происходит дальнейшая большевизация)</a:t>
          </a:r>
          <a:endParaRPr lang="ru-RU" sz="1800" b="1" dirty="0">
            <a:solidFill>
              <a:schemeClr val="bg1"/>
            </a:solidFill>
          </a:endParaRPr>
        </a:p>
      </dgm:t>
    </dgm:pt>
    <dgm:pt modelId="{1CB08AE7-2418-4A44-9CC8-4F01F2EDDAFD}" type="parTrans" cxnId="{334F0026-AA73-49E8-A2F7-EE1BF55993BD}">
      <dgm:prSet/>
      <dgm:spPr/>
      <dgm:t>
        <a:bodyPr/>
        <a:lstStyle/>
        <a:p>
          <a:endParaRPr lang="ru-RU"/>
        </a:p>
      </dgm:t>
    </dgm:pt>
    <dgm:pt modelId="{C016F3C8-E7C5-4637-BA24-499EE45932C1}" type="sibTrans" cxnId="{334F0026-AA73-49E8-A2F7-EE1BF55993BD}">
      <dgm:prSet/>
      <dgm:spPr/>
      <dgm:t>
        <a:bodyPr/>
        <a:lstStyle/>
        <a:p>
          <a:endParaRPr lang="ru-RU"/>
        </a:p>
      </dgm:t>
    </dgm:pt>
    <dgm:pt modelId="{C6C1E7B8-701B-4DC3-A8C3-3E4BA7C9A494}" type="pres">
      <dgm:prSet presAssocID="{E5B42EE1-085F-4F2B-A53A-CFE904FEB88F}" presName="Name0" presStyleCnt="0">
        <dgm:presLayoutVars>
          <dgm:dir/>
          <dgm:animLvl val="lvl"/>
          <dgm:resizeHandles val="exact"/>
        </dgm:presLayoutVars>
      </dgm:prSet>
      <dgm:spPr/>
      <dgm:t>
        <a:bodyPr/>
        <a:lstStyle/>
        <a:p>
          <a:endParaRPr lang="ru-RU"/>
        </a:p>
      </dgm:t>
    </dgm:pt>
    <dgm:pt modelId="{824A3961-E041-4B37-8958-E41C80DE0D3A}" type="pres">
      <dgm:prSet presAssocID="{BB1750E2-F1DC-40D3-B25D-E698BE860CE5}" presName="boxAndChildren" presStyleCnt="0"/>
      <dgm:spPr/>
    </dgm:pt>
    <dgm:pt modelId="{1E761298-D027-4216-B436-7C52C6D7FCF1}" type="pres">
      <dgm:prSet presAssocID="{BB1750E2-F1DC-40D3-B25D-E698BE860CE5}" presName="parentTextBox" presStyleLbl="node1" presStyleIdx="0" presStyleCnt="4"/>
      <dgm:spPr/>
      <dgm:t>
        <a:bodyPr/>
        <a:lstStyle/>
        <a:p>
          <a:endParaRPr lang="ru-RU"/>
        </a:p>
      </dgm:t>
    </dgm:pt>
    <dgm:pt modelId="{318B3E1D-9554-4147-83F3-5C666E143633}" type="pres">
      <dgm:prSet presAssocID="{898D3BCD-2E4B-4BD7-80C2-02BD4C8B606C}" presName="sp" presStyleCnt="0"/>
      <dgm:spPr/>
    </dgm:pt>
    <dgm:pt modelId="{B8539EF1-8CB5-4B24-8ECF-474872268477}" type="pres">
      <dgm:prSet presAssocID="{C1FCDF77-C1E3-472A-AC40-C1EE6BBB3247}" presName="arrowAndChildren" presStyleCnt="0"/>
      <dgm:spPr/>
    </dgm:pt>
    <dgm:pt modelId="{1EE1C9EE-08D4-4D90-855C-B4F13F3668B2}" type="pres">
      <dgm:prSet presAssocID="{C1FCDF77-C1E3-472A-AC40-C1EE6BBB3247}" presName="parentTextArrow" presStyleLbl="node1" presStyleIdx="1" presStyleCnt="4"/>
      <dgm:spPr/>
      <dgm:t>
        <a:bodyPr/>
        <a:lstStyle/>
        <a:p>
          <a:endParaRPr lang="ru-RU"/>
        </a:p>
      </dgm:t>
    </dgm:pt>
    <dgm:pt modelId="{606D8011-759E-4629-AE69-730AD684C8B8}" type="pres">
      <dgm:prSet presAssocID="{F643F1FA-BCA1-429E-AA28-1F2BCDB4F826}" presName="sp" presStyleCnt="0"/>
      <dgm:spPr/>
    </dgm:pt>
    <dgm:pt modelId="{A8BB5E00-ACD1-4B7E-9DA7-89D23EA18B87}" type="pres">
      <dgm:prSet presAssocID="{32BB4F2C-F4AE-4E28-8EF8-7626C35CD07B}" presName="arrowAndChildren" presStyleCnt="0"/>
      <dgm:spPr/>
    </dgm:pt>
    <dgm:pt modelId="{FAAAD6D3-0FF3-4218-9A02-5E4DF48BA26B}" type="pres">
      <dgm:prSet presAssocID="{32BB4F2C-F4AE-4E28-8EF8-7626C35CD07B}" presName="parentTextArrow" presStyleLbl="node1" presStyleIdx="2" presStyleCnt="4"/>
      <dgm:spPr/>
      <dgm:t>
        <a:bodyPr/>
        <a:lstStyle/>
        <a:p>
          <a:endParaRPr lang="ru-RU"/>
        </a:p>
      </dgm:t>
    </dgm:pt>
    <dgm:pt modelId="{A873AEC9-A71A-415A-AF4F-126F0C66EC86}" type="pres">
      <dgm:prSet presAssocID="{E28C174D-D176-432D-8EBF-089F79C1E62C}" presName="sp" presStyleCnt="0"/>
      <dgm:spPr/>
    </dgm:pt>
    <dgm:pt modelId="{03D677A2-068D-4A38-A2E1-784ABFC254C4}" type="pres">
      <dgm:prSet presAssocID="{A83C3B4D-2D85-4551-ACDF-711B975A1639}" presName="arrowAndChildren" presStyleCnt="0"/>
      <dgm:spPr/>
    </dgm:pt>
    <dgm:pt modelId="{AF7D37C9-2FFE-4D95-806B-6011A7DC53A4}" type="pres">
      <dgm:prSet presAssocID="{A83C3B4D-2D85-4551-ACDF-711B975A1639}" presName="parentTextArrow" presStyleLbl="node1" presStyleIdx="3" presStyleCnt="4" custLinFactNeighborY="-123"/>
      <dgm:spPr/>
      <dgm:t>
        <a:bodyPr/>
        <a:lstStyle/>
        <a:p>
          <a:endParaRPr lang="ru-RU"/>
        </a:p>
      </dgm:t>
    </dgm:pt>
  </dgm:ptLst>
  <dgm:cxnLst>
    <dgm:cxn modelId="{B30BA8C9-0CD4-4B89-A8E0-5E55C444344D}" type="presOf" srcId="{C1FCDF77-C1E3-472A-AC40-C1EE6BBB3247}" destId="{1EE1C9EE-08D4-4D90-855C-B4F13F3668B2}" srcOrd="0" destOrd="0" presId="urn:microsoft.com/office/officeart/2005/8/layout/process4"/>
    <dgm:cxn modelId="{C1CF2488-BE91-4807-A02D-F0075303E9BB}" type="presOf" srcId="{E5B42EE1-085F-4F2B-A53A-CFE904FEB88F}" destId="{C6C1E7B8-701B-4DC3-A8C3-3E4BA7C9A494}" srcOrd="0" destOrd="0" presId="urn:microsoft.com/office/officeart/2005/8/layout/process4"/>
    <dgm:cxn modelId="{10464D04-5B58-4659-8051-9F78053D6855}" srcId="{E5B42EE1-085F-4F2B-A53A-CFE904FEB88F}" destId="{C1FCDF77-C1E3-472A-AC40-C1EE6BBB3247}" srcOrd="2" destOrd="0" parTransId="{355D119F-B316-47E8-B209-54633C8DA69E}" sibTransId="{898D3BCD-2E4B-4BD7-80C2-02BD4C8B606C}"/>
    <dgm:cxn modelId="{B3671157-26CD-44A2-9AD3-7F8B74A92C69}" type="presOf" srcId="{32BB4F2C-F4AE-4E28-8EF8-7626C35CD07B}" destId="{FAAAD6D3-0FF3-4218-9A02-5E4DF48BA26B}" srcOrd="0" destOrd="0" presId="urn:microsoft.com/office/officeart/2005/8/layout/process4"/>
    <dgm:cxn modelId="{464ACC9A-6679-4743-8638-9A41BE1A4B2F}" srcId="{E5B42EE1-085F-4F2B-A53A-CFE904FEB88F}" destId="{A83C3B4D-2D85-4551-ACDF-711B975A1639}" srcOrd="0" destOrd="0" parTransId="{5730625F-A2BB-4584-9D0D-DB99FAFACAEC}" sibTransId="{E28C174D-D176-432D-8EBF-089F79C1E62C}"/>
    <dgm:cxn modelId="{334F0026-AA73-49E8-A2F7-EE1BF55993BD}" srcId="{E5B42EE1-085F-4F2B-A53A-CFE904FEB88F}" destId="{BB1750E2-F1DC-40D3-B25D-E698BE860CE5}" srcOrd="3" destOrd="0" parTransId="{1CB08AE7-2418-4A44-9CC8-4F01F2EDDAFD}" sibTransId="{C016F3C8-E7C5-4637-BA24-499EE45932C1}"/>
    <dgm:cxn modelId="{CF44AE1B-B6AF-4E3C-BFBB-273046C5A515}" type="presOf" srcId="{A83C3B4D-2D85-4551-ACDF-711B975A1639}" destId="{AF7D37C9-2FFE-4D95-806B-6011A7DC53A4}" srcOrd="0" destOrd="0" presId="urn:microsoft.com/office/officeart/2005/8/layout/process4"/>
    <dgm:cxn modelId="{1A2163BF-24BB-450F-9FCF-7F41EDE25F5D}" type="presOf" srcId="{BB1750E2-F1DC-40D3-B25D-E698BE860CE5}" destId="{1E761298-D027-4216-B436-7C52C6D7FCF1}" srcOrd="0" destOrd="0" presId="urn:microsoft.com/office/officeart/2005/8/layout/process4"/>
    <dgm:cxn modelId="{8E9371E1-E538-4763-999A-49CF8FAA61EE}" srcId="{E5B42EE1-085F-4F2B-A53A-CFE904FEB88F}" destId="{32BB4F2C-F4AE-4E28-8EF8-7626C35CD07B}" srcOrd="1" destOrd="0" parTransId="{1329B4E6-EF18-4AD0-BF17-67CBA51FD655}" sibTransId="{F643F1FA-BCA1-429E-AA28-1F2BCDB4F826}"/>
    <dgm:cxn modelId="{458D989E-17BD-444C-B1A7-C31FD54BC569}" type="presParOf" srcId="{C6C1E7B8-701B-4DC3-A8C3-3E4BA7C9A494}" destId="{824A3961-E041-4B37-8958-E41C80DE0D3A}" srcOrd="0" destOrd="0" presId="urn:microsoft.com/office/officeart/2005/8/layout/process4"/>
    <dgm:cxn modelId="{01535047-7F76-4D69-97BF-C8CF2D8597E6}" type="presParOf" srcId="{824A3961-E041-4B37-8958-E41C80DE0D3A}" destId="{1E761298-D027-4216-B436-7C52C6D7FCF1}" srcOrd="0" destOrd="0" presId="urn:microsoft.com/office/officeart/2005/8/layout/process4"/>
    <dgm:cxn modelId="{56FECB73-ACEA-4E7C-9F65-8B5FDE7F63C9}" type="presParOf" srcId="{C6C1E7B8-701B-4DC3-A8C3-3E4BA7C9A494}" destId="{318B3E1D-9554-4147-83F3-5C666E143633}" srcOrd="1" destOrd="0" presId="urn:microsoft.com/office/officeart/2005/8/layout/process4"/>
    <dgm:cxn modelId="{F0AF111E-8D0B-4A00-915B-7FC426FBCEAA}" type="presParOf" srcId="{C6C1E7B8-701B-4DC3-A8C3-3E4BA7C9A494}" destId="{B8539EF1-8CB5-4B24-8ECF-474872268477}" srcOrd="2" destOrd="0" presId="urn:microsoft.com/office/officeart/2005/8/layout/process4"/>
    <dgm:cxn modelId="{2FBDC8E4-D99E-43BD-9AD3-135B4F7B21C2}" type="presParOf" srcId="{B8539EF1-8CB5-4B24-8ECF-474872268477}" destId="{1EE1C9EE-08D4-4D90-855C-B4F13F3668B2}" srcOrd="0" destOrd="0" presId="urn:microsoft.com/office/officeart/2005/8/layout/process4"/>
    <dgm:cxn modelId="{21E30296-9D82-4C9D-8BBD-846A0C790B40}" type="presParOf" srcId="{C6C1E7B8-701B-4DC3-A8C3-3E4BA7C9A494}" destId="{606D8011-759E-4629-AE69-730AD684C8B8}" srcOrd="3" destOrd="0" presId="urn:microsoft.com/office/officeart/2005/8/layout/process4"/>
    <dgm:cxn modelId="{F8DDF86A-3B74-48CB-B814-32EFDB3C6372}" type="presParOf" srcId="{C6C1E7B8-701B-4DC3-A8C3-3E4BA7C9A494}" destId="{A8BB5E00-ACD1-4B7E-9DA7-89D23EA18B87}" srcOrd="4" destOrd="0" presId="urn:microsoft.com/office/officeart/2005/8/layout/process4"/>
    <dgm:cxn modelId="{9E995A41-1924-4FB7-9435-37DF19D46FF4}" type="presParOf" srcId="{A8BB5E00-ACD1-4B7E-9DA7-89D23EA18B87}" destId="{FAAAD6D3-0FF3-4218-9A02-5E4DF48BA26B}" srcOrd="0" destOrd="0" presId="urn:microsoft.com/office/officeart/2005/8/layout/process4"/>
    <dgm:cxn modelId="{F2829E4F-2DCA-4D40-B9DE-FF52F8BF0395}" type="presParOf" srcId="{C6C1E7B8-701B-4DC3-A8C3-3E4BA7C9A494}" destId="{A873AEC9-A71A-415A-AF4F-126F0C66EC86}" srcOrd="5" destOrd="0" presId="urn:microsoft.com/office/officeart/2005/8/layout/process4"/>
    <dgm:cxn modelId="{EE5F7F6B-1D17-4FEA-AF99-D82C3126B1C9}" type="presParOf" srcId="{C6C1E7B8-701B-4DC3-A8C3-3E4BA7C9A494}" destId="{03D677A2-068D-4A38-A2E1-784ABFC254C4}" srcOrd="6" destOrd="0" presId="urn:microsoft.com/office/officeart/2005/8/layout/process4"/>
    <dgm:cxn modelId="{7E25B06F-F96D-4E4C-9900-1AB27F35884D}" type="presParOf" srcId="{03D677A2-068D-4A38-A2E1-784ABFC254C4}" destId="{AF7D37C9-2FFE-4D95-806B-6011A7DC53A4}" srcOrd="0" destOrd="0" presId="urn:microsoft.com/office/officeart/2005/8/layout/process4"/>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3E2F607-411F-46F8-90B9-5C0E1CE951CE}" type="doc">
      <dgm:prSet loTypeId="urn:microsoft.com/office/officeart/2005/8/layout/process4" loCatId="list" qsTypeId="urn:microsoft.com/office/officeart/2005/8/quickstyle/simple1" qsCatId="simple" csTypeId="urn:microsoft.com/office/officeart/2005/8/colors/accent1_2" csCatId="accent1" phldr="1"/>
      <dgm:spPr/>
      <dgm:t>
        <a:bodyPr/>
        <a:lstStyle/>
        <a:p>
          <a:endParaRPr lang="ru-RU"/>
        </a:p>
      </dgm:t>
    </dgm:pt>
    <dgm:pt modelId="{0D77BDCA-5B47-43E9-AA32-532B88568B4D}">
      <dgm:prSet phldrT="[Текст]" custT="1"/>
      <dgm:spPr/>
      <dgm:t>
        <a:bodyPr/>
        <a:lstStyle/>
        <a:p>
          <a:r>
            <a:rPr lang="ru-RU" sz="1800" b="1" dirty="0" smtClean="0">
              <a:solidFill>
                <a:schemeClr val="bg1"/>
              </a:solidFill>
            </a:rPr>
            <a:t>Временное правительство</a:t>
          </a:r>
          <a:endParaRPr lang="ru-RU" sz="1800" b="1" dirty="0">
            <a:solidFill>
              <a:schemeClr val="bg1"/>
            </a:solidFill>
          </a:endParaRPr>
        </a:p>
      </dgm:t>
    </dgm:pt>
    <dgm:pt modelId="{495C6A8F-EDD8-4735-8528-A33EA2971BE2}" type="parTrans" cxnId="{639A2020-7359-455A-8A61-761287A5C277}">
      <dgm:prSet/>
      <dgm:spPr/>
      <dgm:t>
        <a:bodyPr/>
        <a:lstStyle/>
        <a:p>
          <a:endParaRPr lang="ru-RU"/>
        </a:p>
      </dgm:t>
    </dgm:pt>
    <dgm:pt modelId="{BA4ABAA3-9FE8-41B6-91E4-745403C3F789}" type="sibTrans" cxnId="{639A2020-7359-455A-8A61-761287A5C277}">
      <dgm:prSet/>
      <dgm:spPr/>
      <dgm:t>
        <a:bodyPr/>
        <a:lstStyle/>
        <a:p>
          <a:endParaRPr lang="ru-RU"/>
        </a:p>
      </dgm:t>
    </dgm:pt>
    <dgm:pt modelId="{887FAC38-E06B-4380-9F2B-E48AECAB932F}">
      <dgm:prSet phldrT="[Текст]" custT="1"/>
      <dgm:spPr/>
      <dgm:t>
        <a:bodyPr/>
        <a:lstStyle/>
        <a:p>
          <a:r>
            <a:rPr lang="ru-RU" sz="1800" b="1" dirty="0" smtClean="0">
              <a:solidFill>
                <a:schemeClr val="bg1"/>
              </a:solidFill>
            </a:rPr>
            <a:t>Орган буржуазии</a:t>
          </a:r>
          <a:endParaRPr lang="ru-RU" sz="1800" b="1" dirty="0">
            <a:solidFill>
              <a:schemeClr val="bg1"/>
            </a:solidFill>
          </a:endParaRPr>
        </a:p>
      </dgm:t>
    </dgm:pt>
    <dgm:pt modelId="{AB2938E3-8E1B-4F46-9979-F0FC6C4E010C}" type="parTrans" cxnId="{AD8A2B87-5A9F-458C-825E-53B29E00233C}">
      <dgm:prSet/>
      <dgm:spPr/>
      <dgm:t>
        <a:bodyPr/>
        <a:lstStyle/>
        <a:p>
          <a:endParaRPr lang="ru-RU"/>
        </a:p>
      </dgm:t>
    </dgm:pt>
    <dgm:pt modelId="{F6F15741-72C8-48F0-8677-92EE77FFB9F7}" type="sibTrans" cxnId="{AD8A2B87-5A9F-458C-825E-53B29E00233C}">
      <dgm:prSet/>
      <dgm:spPr/>
      <dgm:t>
        <a:bodyPr/>
        <a:lstStyle/>
        <a:p>
          <a:endParaRPr lang="ru-RU"/>
        </a:p>
      </dgm:t>
    </dgm:pt>
    <dgm:pt modelId="{DFF0C62D-242D-4B84-99CF-09637BC97477}">
      <dgm:prSet phldrT="[Текст]" custT="1"/>
      <dgm:spPr/>
      <dgm:t>
        <a:bodyPr/>
        <a:lstStyle/>
        <a:p>
          <a:r>
            <a:rPr lang="ru-RU" sz="1800" b="1" dirty="0" smtClean="0">
              <a:solidFill>
                <a:schemeClr val="bg1"/>
              </a:solidFill>
            </a:rPr>
            <a:t>Власть без силы</a:t>
          </a:r>
          <a:endParaRPr lang="ru-RU" sz="1800" b="1" dirty="0">
            <a:solidFill>
              <a:schemeClr val="bg1"/>
            </a:solidFill>
          </a:endParaRPr>
        </a:p>
      </dgm:t>
    </dgm:pt>
    <dgm:pt modelId="{3A6C1E9E-92D8-4EBB-94F5-DB7BC8B3A468}" type="parTrans" cxnId="{4CA7B19C-E87B-47C0-8D3B-D1B43FAAD641}">
      <dgm:prSet/>
      <dgm:spPr/>
      <dgm:t>
        <a:bodyPr/>
        <a:lstStyle/>
        <a:p>
          <a:endParaRPr lang="ru-RU"/>
        </a:p>
      </dgm:t>
    </dgm:pt>
    <dgm:pt modelId="{DBCBAFB1-B7D7-4E5E-A4FD-2896D4EAC22F}" type="sibTrans" cxnId="{4CA7B19C-E87B-47C0-8D3B-D1B43FAAD641}">
      <dgm:prSet/>
      <dgm:spPr/>
      <dgm:t>
        <a:bodyPr/>
        <a:lstStyle/>
        <a:p>
          <a:endParaRPr lang="ru-RU"/>
        </a:p>
      </dgm:t>
    </dgm:pt>
    <dgm:pt modelId="{699EB250-29CF-4730-98C7-D84EDD512D17}">
      <dgm:prSet phldrT="[Текст]" custT="1"/>
      <dgm:spPr/>
      <dgm:t>
        <a:bodyPr/>
        <a:lstStyle/>
        <a:p>
          <a:r>
            <a:rPr lang="ru-RU" sz="1600" b="1" dirty="0" smtClean="0">
              <a:solidFill>
                <a:schemeClr val="bg1"/>
              </a:solidFill>
            </a:rPr>
            <a:t>Правительство антинародно, не популярно, так как</a:t>
          </a:r>
          <a:endParaRPr lang="ru-RU" sz="1600" b="1" dirty="0">
            <a:solidFill>
              <a:schemeClr val="bg1"/>
            </a:solidFill>
          </a:endParaRPr>
        </a:p>
      </dgm:t>
    </dgm:pt>
    <dgm:pt modelId="{746B0157-449B-495F-8A6B-774D59A95217}" type="parTrans" cxnId="{62CDED1C-9323-4FC2-B283-5CAA1F82F6A2}">
      <dgm:prSet/>
      <dgm:spPr/>
      <dgm:t>
        <a:bodyPr/>
        <a:lstStyle/>
        <a:p>
          <a:endParaRPr lang="ru-RU"/>
        </a:p>
      </dgm:t>
    </dgm:pt>
    <dgm:pt modelId="{F3DFFE57-B8B5-475D-A6B2-7C5168F4D33F}" type="sibTrans" cxnId="{62CDED1C-9323-4FC2-B283-5CAA1F82F6A2}">
      <dgm:prSet/>
      <dgm:spPr/>
      <dgm:t>
        <a:bodyPr/>
        <a:lstStyle/>
        <a:p>
          <a:endParaRPr lang="ru-RU"/>
        </a:p>
      </dgm:t>
    </dgm:pt>
    <dgm:pt modelId="{D215780E-ADBD-4ABA-AEF5-47180D7A1F95}">
      <dgm:prSet phldrT="[Текст]" custT="1"/>
      <dgm:spPr/>
      <dgm:t>
        <a:bodyPr/>
        <a:lstStyle/>
        <a:p>
          <a:r>
            <a:rPr lang="ru-RU" sz="1800" b="1" dirty="0" smtClean="0">
              <a:solidFill>
                <a:schemeClr val="bg1"/>
              </a:solidFill>
            </a:rPr>
            <a:t>Земли не дает, мир не подписывает</a:t>
          </a:r>
          <a:endParaRPr lang="ru-RU" sz="1800" b="1" dirty="0">
            <a:solidFill>
              <a:schemeClr val="bg1"/>
            </a:solidFill>
          </a:endParaRPr>
        </a:p>
      </dgm:t>
    </dgm:pt>
    <dgm:pt modelId="{FEC8E90A-8ACE-4E5F-BBF8-06344CF01D8F}" type="parTrans" cxnId="{15F2B8A4-25C5-48AC-B90C-225F157B213A}">
      <dgm:prSet/>
      <dgm:spPr/>
      <dgm:t>
        <a:bodyPr/>
        <a:lstStyle/>
        <a:p>
          <a:endParaRPr lang="ru-RU"/>
        </a:p>
      </dgm:t>
    </dgm:pt>
    <dgm:pt modelId="{E2D05299-7607-41EB-B756-B7CB581C74EB}" type="sibTrans" cxnId="{15F2B8A4-25C5-48AC-B90C-225F157B213A}">
      <dgm:prSet/>
      <dgm:spPr/>
      <dgm:t>
        <a:bodyPr/>
        <a:lstStyle/>
        <a:p>
          <a:endParaRPr lang="ru-RU"/>
        </a:p>
      </dgm:t>
    </dgm:pt>
    <dgm:pt modelId="{38B6E7FC-2946-495F-9D4E-5A3D5EA0B541}">
      <dgm:prSet phldrT="[Текст]" custT="1"/>
      <dgm:spPr/>
      <dgm:t>
        <a:bodyPr/>
        <a:lstStyle/>
        <a:p>
          <a:r>
            <a:rPr lang="ru-RU" sz="1600" b="1" dirty="0" smtClean="0">
              <a:solidFill>
                <a:schemeClr val="bg1"/>
              </a:solidFill>
            </a:rPr>
            <a:t>«Никакой поддержки Временному правительству!»</a:t>
          </a:r>
          <a:endParaRPr lang="ru-RU" sz="1600" b="1" dirty="0">
            <a:solidFill>
              <a:schemeClr val="bg1"/>
            </a:solidFill>
          </a:endParaRPr>
        </a:p>
      </dgm:t>
    </dgm:pt>
    <dgm:pt modelId="{AB6FF84D-7BBF-4DA2-AAEC-E516E7F85748}" type="parTrans" cxnId="{2B41757B-C864-4DDD-B7B9-6A45B565B6D0}">
      <dgm:prSet/>
      <dgm:spPr/>
      <dgm:t>
        <a:bodyPr/>
        <a:lstStyle/>
        <a:p>
          <a:endParaRPr lang="ru-RU"/>
        </a:p>
      </dgm:t>
    </dgm:pt>
    <dgm:pt modelId="{4F055A62-31D7-42D7-8E11-C5DA457BE62B}" type="sibTrans" cxnId="{2B41757B-C864-4DDD-B7B9-6A45B565B6D0}">
      <dgm:prSet/>
      <dgm:spPr/>
      <dgm:t>
        <a:bodyPr/>
        <a:lstStyle/>
        <a:p>
          <a:endParaRPr lang="ru-RU"/>
        </a:p>
      </dgm:t>
    </dgm:pt>
    <dgm:pt modelId="{C71D9894-36C9-4464-8A82-2C2AF20FE2D8}" type="pres">
      <dgm:prSet presAssocID="{13E2F607-411F-46F8-90B9-5C0E1CE951CE}" presName="Name0" presStyleCnt="0">
        <dgm:presLayoutVars>
          <dgm:dir/>
          <dgm:animLvl val="lvl"/>
          <dgm:resizeHandles val="exact"/>
        </dgm:presLayoutVars>
      </dgm:prSet>
      <dgm:spPr/>
      <dgm:t>
        <a:bodyPr/>
        <a:lstStyle/>
        <a:p>
          <a:endParaRPr lang="ru-RU"/>
        </a:p>
      </dgm:t>
    </dgm:pt>
    <dgm:pt modelId="{7A628262-008B-4A39-AED3-D0EB88022F68}" type="pres">
      <dgm:prSet presAssocID="{38B6E7FC-2946-495F-9D4E-5A3D5EA0B541}" presName="boxAndChildren" presStyleCnt="0"/>
      <dgm:spPr/>
    </dgm:pt>
    <dgm:pt modelId="{1C97533F-A2A7-4642-B646-F918268A9F66}" type="pres">
      <dgm:prSet presAssocID="{38B6E7FC-2946-495F-9D4E-5A3D5EA0B541}" presName="parentTextBox" presStyleLbl="node1" presStyleIdx="0" presStyleCnt="6"/>
      <dgm:spPr/>
      <dgm:t>
        <a:bodyPr/>
        <a:lstStyle/>
        <a:p>
          <a:endParaRPr lang="ru-RU"/>
        </a:p>
      </dgm:t>
    </dgm:pt>
    <dgm:pt modelId="{025B433C-734B-4711-B28C-7D072147859E}" type="pres">
      <dgm:prSet presAssocID="{E2D05299-7607-41EB-B756-B7CB581C74EB}" presName="sp" presStyleCnt="0"/>
      <dgm:spPr/>
    </dgm:pt>
    <dgm:pt modelId="{40F01BAE-8558-4DB8-AC37-27629450A086}" type="pres">
      <dgm:prSet presAssocID="{D215780E-ADBD-4ABA-AEF5-47180D7A1F95}" presName="arrowAndChildren" presStyleCnt="0"/>
      <dgm:spPr/>
    </dgm:pt>
    <dgm:pt modelId="{CC05298D-C115-4321-83AD-D49D1DA584B5}" type="pres">
      <dgm:prSet presAssocID="{D215780E-ADBD-4ABA-AEF5-47180D7A1F95}" presName="parentTextArrow" presStyleLbl="node1" presStyleIdx="1" presStyleCnt="6"/>
      <dgm:spPr/>
      <dgm:t>
        <a:bodyPr/>
        <a:lstStyle/>
        <a:p>
          <a:endParaRPr lang="ru-RU"/>
        </a:p>
      </dgm:t>
    </dgm:pt>
    <dgm:pt modelId="{A56ADC3E-55A1-4BC2-856E-A8F05725CAFF}" type="pres">
      <dgm:prSet presAssocID="{F3DFFE57-B8B5-475D-A6B2-7C5168F4D33F}" presName="sp" presStyleCnt="0"/>
      <dgm:spPr/>
    </dgm:pt>
    <dgm:pt modelId="{6B84A96A-F595-4CE7-B30F-FD9673F17BC8}" type="pres">
      <dgm:prSet presAssocID="{699EB250-29CF-4730-98C7-D84EDD512D17}" presName="arrowAndChildren" presStyleCnt="0"/>
      <dgm:spPr/>
    </dgm:pt>
    <dgm:pt modelId="{2D29E20A-9969-413F-A35F-D1D130C32D92}" type="pres">
      <dgm:prSet presAssocID="{699EB250-29CF-4730-98C7-D84EDD512D17}" presName="parentTextArrow" presStyleLbl="node1" presStyleIdx="2" presStyleCnt="6"/>
      <dgm:spPr/>
      <dgm:t>
        <a:bodyPr/>
        <a:lstStyle/>
        <a:p>
          <a:endParaRPr lang="ru-RU"/>
        </a:p>
      </dgm:t>
    </dgm:pt>
    <dgm:pt modelId="{1AFFAF10-D25D-4C82-8A1D-4A42D875B6A6}" type="pres">
      <dgm:prSet presAssocID="{DBCBAFB1-B7D7-4E5E-A4FD-2896D4EAC22F}" presName="sp" presStyleCnt="0"/>
      <dgm:spPr/>
    </dgm:pt>
    <dgm:pt modelId="{9B3343EB-A067-4679-BFEA-F986875EF975}" type="pres">
      <dgm:prSet presAssocID="{DFF0C62D-242D-4B84-99CF-09637BC97477}" presName="arrowAndChildren" presStyleCnt="0"/>
      <dgm:spPr/>
    </dgm:pt>
    <dgm:pt modelId="{BB814E94-0320-4C00-9A1D-DD1A55431D12}" type="pres">
      <dgm:prSet presAssocID="{DFF0C62D-242D-4B84-99CF-09637BC97477}" presName="parentTextArrow" presStyleLbl="node1" presStyleIdx="3" presStyleCnt="6" custLinFactNeighborX="-104" custLinFactNeighborY="1475"/>
      <dgm:spPr/>
      <dgm:t>
        <a:bodyPr/>
        <a:lstStyle/>
        <a:p>
          <a:endParaRPr lang="ru-RU"/>
        </a:p>
      </dgm:t>
    </dgm:pt>
    <dgm:pt modelId="{48482BE8-FCAB-4E31-B17A-A6D9F322A60B}" type="pres">
      <dgm:prSet presAssocID="{F6F15741-72C8-48F0-8677-92EE77FFB9F7}" presName="sp" presStyleCnt="0"/>
      <dgm:spPr/>
    </dgm:pt>
    <dgm:pt modelId="{04FCB2C5-CFA4-41CC-8B13-E062482A8DF7}" type="pres">
      <dgm:prSet presAssocID="{887FAC38-E06B-4380-9F2B-E48AECAB932F}" presName="arrowAndChildren" presStyleCnt="0"/>
      <dgm:spPr/>
    </dgm:pt>
    <dgm:pt modelId="{EA9E56A9-99B6-4C2D-BB92-327E05B7223A}" type="pres">
      <dgm:prSet presAssocID="{887FAC38-E06B-4380-9F2B-E48AECAB932F}" presName="parentTextArrow" presStyleLbl="node1" presStyleIdx="4" presStyleCnt="6"/>
      <dgm:spPr/>
      <dgm:t>
        <a:bodyPr/>
        <a:lstStyle/>
        <a:p>
          <a:endParaRPr lang="ru-RU"/>
        </a:p>
      </dgm:t>
    </dgm:pt>
    <dgm:pt modelId="{07634B1C-06DD-447B-8C21-31159A07E21B}" type="pres">
      <dgm:prSet presAssocID="{BA4ABAA3-9FE8-41B6-91E4-745403C3F789}" presName="sp" presStyleCnt="0"/>
      <dgm:spPr/>
    </dgm:pt>
    <dgm:pt modelId="{98E16C09-F12D-4F55-944F-7772094BC68E}" type="pres">
      <dgm:prSet presAssocID="{0D77BDCA-5B47-43E9-AA32-532B88568B4D}" presName="arrowAndChildren" presStyleCnt="0"/>
      <dgm:spPr/>
    </dgm:pt>
    <dgm:pt modelId="{99561A6B-1F14-4E06-93ED-37E7A5F9C79B}" type="pres">
      <dgm:prSet presAssocID="{0D77BDCA-5B47-43E9-AA32-532B88568B4D}" presName="parentTextArrow" presStyleLbl="node1" presStyleIdx="5" presStyleCnt="6"/>
      <dgm:spPr/>
      <dgm:t>
        <a:bodyPr/>
        <a:lstStyle/>
        <a:p>
          <a:endParaRPr lang="ru-RU"/>
        </a:p>
      </dgm:t>
    </dgm:pt>
  </dgm:ptLst>
  <dgm:cxnLst>
    <dgm:cxn modelId="{6B1B1D62-7CF1-4743-8021-1E5EC6BFEA30}" type="presOf" srcId="{699EB250-29CF-4730-98C7-D84EDD512D17}" destId="{2D29E20A-9969-413F-A35F-D1D130C32D92}" srcOrd="0" destOrd="0" presId="urn:microsoft.com/office/officeart/2005/8/layout/process4"/>
    <dgm:cxn modelId="{AE954E27-C413-4E3B-8E85-5E5503A5B09E}" type="presOf" srcId="{38B6E7FC-2946-495F-9D4E-5A3D5EA0B541}" destId="{1C97533F-A2A7-4642-B646-F918268A9F66}" srcOrd="0" destOrd="0" presId="urn:microsoft.com/office/officeart/2005/8/layout/process4"/>
    <dgm:cxn modelId="{15F2B8A4-25C5-48AC-B90C-225F157B213A}" srcId="{13E2F607-411F-46F8-90B9-5C0E1CE951CE}" destId="{D215780E-ADBD-4ABA-AEF5-47180D7A1F95}" srcOrd="4" destOrd="0" parTransId="{FEC8E90A-8ACE-4E5F-BBF8-06344CF01D8F}" sibTransId="{E2D05299-7607-41EB-B756-B7CB581C74EB}"/>
    <dgm:cxn modelId="{7558E4E8-22F8-4ED1-8A96-B95F7B614BB3}" type="presOf" srcId="{D215780E-ADBD-4ABA-AEF5-47180D7A1F95}" destId="{CC05298D-C115-4321-83AD-D49D1DA584B5}" srcOrd="0" destOrd="0" presId="urn:microsoft.com/office/officeart/2005/8/layout/process4"/>
    <dgm:cxn modelId="{C957D8AE-65B4-4DB2-B747-04D1619F3B50}" type="presOf" srcId="{13E2F607-411F-46F8-90B9-5C0E1CE951CE}" destId="{C71D9894-36C9-4464-8A82-2C2AF20FE2D8}" srcOrd="0" destOrd="0" presId="urn:microsoft.com/office/officeart/2005/8/layout/process4"/>
    <dgm:cxn modelId="{62CDED1C-9323-4FC2-B283-5CAA1F82F6A2}" srcId="{13E2F607-411F-46F8-90B9-5C0E1CE951CE}" destId="{699EB250-29CF-4730-98C7-D84EDD512D17}" srcOrd="3" destOrd="0" parTransId="{746B0157-449B-495F-8A6B-774D59A95217}" sibTransId="{F3DFFE57-B8B5-475D-A6B2-7C5168F4D33F}"/>
    <dgm:cxn modelId="{E8B22E4E-AAAD-4DF7-B192-ECA59BD36883}" type="presOf" srcId="{0D77BDCA-5B47-43E9-AA32-532B88568B4D}" destId="{99561A6B-1F14-4E06-93ED-37E7A5F9C79B}" srcOrd="0" destOrd="0" presId="urn:microsoft.com/office/officeart/2005/8/layout/process4"/>
    <dgm:cxn modelId="{639A2020-7359-455A-8A61-761287A5C277}" srcId="{13E2F607-411F-46F8-90B9-5C0E1CE951CE}" destId="{0D77BDCA-5B47-43E9-AA32-532B88568B4D}" srcOrd="0" destOrd="0" parTransId="{495C6A8F-EDD8-4735-8528-A33EA2971BE2}" sibTransId="{BA4ABAA3-9FE8-41B6-91E4-745403C3F789}"/>
    <dgm:cxn modelId="{0BC76C74-D218-44EB-9F5C-033043F91341}" type="presOf" srcId="{887FAC38-E06B-4380-9F2B-E48AECAB932F}" destId="{EA9E56A9-99B6-4C2D-BB92-327E05B7223A}" srcOrd="0" destOrd="0" presId="urn:microsoft.com/office/officeart/2005/8/layout/process4"/>
    <dgm:cxn modelId="{9AF51DD1-70C5-449C-A6C1-ABD935C81A5F}" type="presOf" srcId="{DFF0C62D-242D-4B84-99CF-09637BC97477}" destId="{BB814E94-0320-4C00-9A1D-DD1A55431D12}" srcOrd="0" destOrd="0" presId="urn:microsoft.com/office/officeart/2005/8/layout/process4"/>
    <dgm:cxn modelId="{2B41757B-C864-4DDD-B7B9-6A45B565B6D0}" srcId="{13E2F607-411F-46F8-90B9-5C0E1CE951CE}" destId="{38B6E7FC-2946-495F-9D4E-5A3D5EA0B541}" srcOrd="5" destOrd="0" parTransId="{AB6FF84D-7BBF-4DA2-AAEC-E516E7F85748}" sibTransId="{4F055A62-31D7-42D7-8E11-C5DA457BE62B}"/>
    <dgm:cxn modelId="{AD8A2B87-5A9F-458C-825E-53B29E00233C}" srcId="{13E2F607-411F-46F8-90B9-5C0E1CE951CE}" destId="{887FAC38-E06B-4380-9F2B-E48AECAB932F}" srcOrd="1" destOrd="0" parTransId="{AB2938E3-8E1B-4F46-9979-F0FC6C4E010C}" sibTransId="{F6F15741-72C8-48F0-8677-92EE77FFB9F7}"/>
    <dgm:cxn modelId="{4CA7B19C-E87B-47C0-8D3B-D1B43FAAD641}" srcId="{13E2F607-411F-46F8-90B9-5C0E1CE951CE}" destId="{DFF0C62D-242D-4B84-99CF-09637BC97477}" srcOrd="2" destOrd="0" parTransId="{3A6C1E9E-92D8-4EBB-94F5-DB7BC8B3A468}" sibTransId="{DBCBAFB1-B7D7-4E5E-A4FD-2896D4EAC22F}"/>
    <dgm:cxn modelId="{F3A4B0E2-8A1E-49A9-9C89-9F247FDCB1BF}" type="presParOf" srcId="{C71D9894-36C9-4464-8A82-2C2AF20FE2D8}" destId="{7A628262-008B-4A39-AED3-D0EB88022F68}" srcOrd="0" destOrd="0" presId="urn:microsoft.com/office/officeart/2005/8/layout/process4"/>
    <dgm:cxn modelId="{80130262-27C5-4F0A-ACA1-676DB71F8235}" type="presParOf" srcId="{7A628262-008B-4A39-AED3-D0EB88022F68}" destId="{1C97533F-A2A7-4642-B646-F918268A9F66}" srcOrd="0" destOrd="0" presId="urn:microsoft.com/office/officeart/2005/8/layout/process4"/>
    <dgm:cxn modelId="{9C516671-1FAF-4560-88AC-CA88D059CEF3}" type="presParOf" srcId="{C71D9894-36C9-4464-8A82-2C2AF20FE2D8}" destId="{025B433C-734B-4711-B28C-7D072147859E}" srcOrd="1" destOrd="0" presId="urn:microsoft.com/office/officeart/2005/8/layout/process4"/>
    <dgm:cxn modelId="{61B9480A-F468-44FB-9F85-97E21BA5788B}" type="presParOf" srcId="{C71D9894-36C9-4464-8A82-2C2AF20FE2D8}" destId="{40F01BAE-8558-4DB8-AC37-27629450A086}" srcOrd="2" destOrd="0" presId="urn:microsoft.com/office/officeart/2005/8/layout/process4"/>
    <dgm:cxn modelId="{32A684FF-58A9-4CFD-974A-87BFAC56A155}" type="presParOf" srcId="{40F01BAE-8558-4DB8-AC37-27629450A086}" destId="{CC05298D-C115-4321-83AD-D49D1DA584B5}" srcOrd="0" destOrd="0" presId="urn:microsoft.com/office/officeart/2005/8/layout/process4"/>
    <dgm:cxn modelId="{248A3913-7660-4205-BE5E-F400D1465A05}" type="presParOf" srcId="{C71D9894-36C9-4464-8A82-2C2AF20FE2D8}" destId="{A56ADC3E-55A1-4BC2-856E-A8F05725CAFF}" srcOrd="3" destOrd="0" presId="urn:microsoft.com/office/officeart/2005/8/layout/process4"/>
    <dgm:cxn modelId="{641C7491-9A33-4776-90EE-F8CA3CE9193F}" type="presParOf" srcId="{C71D9894-36C9-4464-8A82-2C2AF20FE2D8}" destId="{6B84A96A-F595-4CE7-B30F-FD9673F17BC8}" srcOrd="4" destOrd="0" presId="urn:microsoft.com/office/officeart/2005/8/layout/process4"/>
    <dgm:cxn modelId="{1D77E297-E87C-4FC0-A03D-08F7A94CA1DF}" type="presParOf" srcId="{6B84A96A-F595-4CE7-B30F-FD9673F17BC8}" destId="{2D29E20A-9969-413F-A35F-D1D130C32D92}" srcOrd="0" destOrd="0" presId="urn:microsoft.com/office/officeart/2005/8/layout/process4"/>
    <dgm:cxn modelId="{02D2C1D9-F3A9-47F3-A008-D1A38C97A296}" type="presParOf" srcId="{C71D9894-36C9-4464-8A82-2C2AF20FE2D8}" destId="{1AFFAF10-D25D-4C82-8A1D-4A42D875B6A6}" srcOrd="5" destOrd="0" presId="urn:microsoft.com/office/officeart/2005/8/layout/process4"/>
    <dgm:cxn modelId="{08F458CA-C195-438B-862F-81E39D0CF6A9}" type="presParOf" srcId="{C71D9894-36C9-4464-8A82-2C2AF20FE2D8}" destId="{9B3343EB-A067-4679-BFEA-F986875EF975}" srcOrd="6" destOrd="0" presId="urn:microsoft.com/office/officeart/2005/8/layout/process4"/>
    <dgm:cxn modelId="{B2845AA0-0A76-4333-924C-6AD9D273E9D3}" type="presParOf" srcId="{9B3343EB-A067-4679-BFEA-F986875EF975}" destId="{BB814E94-0320-4C00-9A1D-DD1A55431D12}" srcOrd="0" destOrd="0" presId="urn:microsoft.com/office/officeart/2005/8/layout/process4"/>
    <dgm:cxn modelId="{782057BD-3F3C-44AA-969A-6367351FBA3E}" type="presParOf" srcId="{C71D9894-36C9-4464-8A82-2C2AF20FE2D8}" destId="{48482BE8-FCAB-4E31-B17A-A6D9F322A60B}" srcOrd="7" destOrd="0" presId="urn:microsoft.com/office/officeart/2005/8/layout/process4"/>
    <dgm:cxn modelId="{8E7F4D65-01F4-4914-8E9D-6B77DE7FD457}" type="presParOf" srcId="{C71D9894-36C9-4464-8A82-2C2AF20FE2D8}" destId="{04FCB2C5-CFA4-41CC-8B13-E062482A8DF7}" srcOrd="8" destOrd="0" presId="urn:microsoft.com/office/officeart/2005/8/layout/process4"/>
    <dgm:cxn modelId="{2A3928ED-81AC-43F6-AD0B-0B812C6F9C26}" type="presParOf" srcId="{04FCB2C5-CFA4-41CC-8B13-E062482A8DF7}" destId="{EA9E56A9-99B6-4C2D-BB92-327E05B7223A}" srcOrd="0" destOrd="0" presId="urn:microsoft.com/office/officeart/2005/8/layout/process4"/>
    <dgm:cxn modelId="{5A92FDE8-C725-4EC6-9D58-CE24EC9C809F}" type="presParOf" srcId="{C71D9894-36C9-4464-8A82-2C2AF20FE2D8}" destId="{07634B1C-06DD-447B-8C21-31159A07E21B}" srcOrd="9" destOrd="0" presId="urn:microsoft.com/office/officeart/2005/8/layout/process4"/>
    <dgm:cxn modelId="{75A8746A-B66B-49D9-B88B-DE767AD24C3F}" type="presParOf" srcId="{C71D9894-36C9-4464-8A82-2C2AF20FE2D8}" destId="{98E16C09-F12D-4F55-944F-7772094BC68E}" srcOrd="10" destOrd="0" presId="urn:microsoft.com/office/officeart/2005/8/layout/process4"/>
    <dgm:cxn modelId="{B91E7D17-EE7E-4C45-A055-327EBF5B14A7}" type="presParOf" srcId="{98E16C09-F12D-4F55-944F-7772094BC68E}" destId="{99561A6B-1F14-4E06-93ED-37E7A5F9C79B}" srcOrd="0" destOrd="0" presId="urn:microsoft.com/office/officeart/2005/8/layout/process4"/>
  </dgm:cxnLst>
  <dgm:bg/>
  <dgm:whole/>
  <dgm:extLst>
    <a:ext uri="http://schemas.microsoft.com/office/drawing/2008/diagram">
      <dsp:dataModelExt xmlns:dsp="http://schemas.microsoft.com/office/drawing/2008/diagram" xmlns="" relId="rId11"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1DDF1C6-B1F9-4EAE-82EF-4B9CC308164F}" type="doc">
      <dgm:prSet loTypeId="urn:microsoft.com/office/officeart/2005/8/layout/hList2#1" loCatId="list" qsTypeId="urn:microsoft.com/office/officeart/2005/8/quickstyle/simple1" qsCatId="simple" csTypeId="urn:microsoft.com/office/officeart/2005/8/colors/accent1_2" csCatId="accent1" phldr="1"/>
      <dgm:spPr/>
      <dgm:t>
        <a:bodyPr/>
        <a:lstStyle/>
        <a:p>
          <a:endParaRPr lang="ru-RU"/>
        </a:p>
      </dgm:t>
    </dgm:pt>
    <dgm:pt modelId="{EB9CE641-CAB4-401B-84D1-A73BF4A2D2D7}">
      <dgm:prSet phldrT="[Текст]"/>
      <dgm:spPr/>
      <dgm:t>
        <a:bodyPr/>
        <a:lstStyle/>
        <a:p>
          <a:r>
            <a:rPr lang="ru-RU" b="1" dirty="0" smtClean="0"/>
            <a:t>Правые</a:t>
          </a:r>
          <a:endParaRPr lang="ru-RU" b="1" dirty="0"/>
        </a:p>
      </dgm:t>
    </dgm:pt>
    <dgm:pt modelId="{6E621DBE-80A8-43BD-ADEA-1CA9BBFB4BD5}" type="parTrans" cxnId="{2F06C872-F1A8-4079-A9F2-E9B8744C320A}">
      <dgm:prSet/>
      <dgm:spPr/>
      <dgm:t>
        <a:bodyPr/>
        <a:lstStyle/>
        <a:p>
          <a:endParaRPr lang="ru-RU"/>
        </a:p>
      </dgm:t>
    </dgm:pt>
    <dgm:pt modelId="{5D43C977-2826-4FE6-8EBE-E899FB20FC6A}" type="sibTrans" cxnId="{2F06C872-F1A8-4079-A9F2-E9B8744C320A}">
      <dgm:prSet/>
      <dgm:spPr/>
      <dgm:t>
        <a:bodyPr/>
        <a:lstStyle/>
        <a:p>
          <a:endParaRPr lang="ru-RU"/>
        </a:p>
      </dgm:t>
    </dgm:pt>
    <dgm:pt modelId="{F9297DD4-1347-4ACB-A667-68DFB95A31B9}">
      <dgm:prSet phldrT="[Текст]" custT="1"/>
      <dgm:spPr/>
      <dgm:t>
        <a:bodyPr/>
        <a:lstStyle/>
        <a:p>
          <a:r>
            <a:rPr lang="ru-RU" sz="1600" b="1" dirty="0" smtClean="0">
              <a:solidFill>
                <a:schemeClr val="tx1"/>
              </a:solidFill>
            </a:rPr>
            <a:t>Монархисты</a:t>
          </a:r>
          <a:endParaRPr lang="ru-RU" sz="1600" b="1" dirty="0">
            <a:solidFill>
              <a:schemeClr val="tx1"/>
            </a:solidFill>
          </a:endParaRPr>
        </a:p>
      </dgm:t>
    </dgm:pt>
    <dgm:pt modelId="{45483C4B-95D2-4809-8F74-4E4E58DE0827}" type="parTrans" cxnId="{D96FF5F9-E698-4EAB-9A6B-024DCABA16AB}">
      <dgm:prSet/>
      <dgm:spPr/>
      <dgm:t>
        <a:bodyPr/>
        <a:lstStyle/>
        <a:p>
          <a:endParaRPr lang="ru-RU"/>
        </a:p>
      </dgm:t>
    </dgm:pt>
    <dgm:pt modelId="{F1D9FA83-31A1-4941-BD8D-42311FFCFCE1}" type="sibTrans" cxnId="{D96FF5F9-E698-4EAB-9A6B-024DCABA16AB}">
      <dgm:prSet/>
      <dgm:spPr/>
      <dgm:t>
        <a:bodyPr/>
        <a:lstStyle/>
        <a:p>
          <a:endParaRPr lang="ru-RU"/>
        </a:p>
      </dgm:t>
    </dgm:pt>
    <dgm:pt modelId="{A352E322-C6FE-4B35-857F-56BA93EDBA6C}">
      <dgm:prSet phldrT="[Текст]" custT="1"/>
      <dgm:spPr/>
      <dgm:t>
        <a:bodyPr/>
        <a:lstStyle/>
        <a:p>
          <a:r>
            <a:rPr lang="ru-RU" sz="1600" b="1" dirty="0" smtClean="0">
              <a:solidFill>
                <a:schemeClr val="tx1"/>
              </a:solidFill>
            </a:rPr>
            <a:t>Эсеры</a:t>
          </a:r>
          <a:endParaRPr lang="ru-RU" sz="1600" b="1" dirty="0">
            <a:solidFill>
              <a:schemeClr val="tx1"/>
            </a:solidFill>
          </a:endParaRPr>
        </a:p>
      </dgm:t>
    </dgm:pt>
    <dgm:pt modelId="{C1A55DF7-6E09-4FE5-ABAA-449C47085C26}" type="parTrans" cxnId="{8F8F51EE-5162-40B7-8995-6C2B618B41FF}">
      <dgm:prSet/>
      <dgm:spPr/>
      <dgm:t>
        <a:bodyPr/>
        <a:lstStyle/>
        <a:p>
          <a:endParaRPr lang="ru-RU"/>
        </a:p>
      </dgm:t>
    </dgm:pt>
    <dgm:pt modelId="{DB6AC714-D0F3-416B-9465-7F410C21F480}" type="sibTrans" cxnId="{8F8F51EE-5162-40B7-8995-6C2B618B41FF}">
      <dgm:prSet/>
      <dgm:spPr/>
      <dgm:t>
        <a:bodyPr/>
        <a:lstStyle/>
        <a:p>
          <a:endParaRPr lang="ru-RU"/>
        </a:p>
      </dgm:t>
    </dgm:pt>
    <dgm:pt modelId="{671E901D-394D-4CB2-A2BB-CA872367B5AA}">
      <dgm:prSet phldrT="[Текст]"/>
      <dgm:spPr/>
      <dgm:t>
        <a:bodyPr/>
        <a:lstStyle/>
        <a:p>
          <a:r>
            <a:rPr lang="ru-RU" b="1" dirty="0" smtClean="0"/>
            <a:t>Левые</a:t>
          </a:r>
          <a:endParaRPr lang="ru-RU" b="1" dirty="0"/>
        </a:p>
      </dgm:t>
    </dgm:pt>
    <dgm:pt modelId="{0D9E5742-8777-491F-9018-23F3D8B1D719}" type="parTrans" cxnId="{DE19F954-6FD0-4959-812A-E9152148B08B}">
      <dgm:prSet/>
      <dgm:spPr/>
      <dgm:t>
        <a:bodyPr/>
        <a:lstStyle/>
        <a:p>
          <a:endParaRPr lang="ru-RU"/>
        </a:p>
      </dgm:t>
    </dgm:pt>
    <dgm:pt modelId="{F4C08022-D2C6-44C3-9603-8A0FADCB5A27}" type="sibTrans" cxnId="{DE19F954-6FD0-4959-812A-E9152148B08B}">
      <dgm:prSet/>
      <dgm:spPr/>
      <dgm:t>
        <a:bodyPr/>
        <a:lstStyle/>
        <a:p>
          <a:endParaRPr lang="ru-RU"/>
        </a:p>
      </dgm:t>
    </dgm:pt>
    <dgm:pt modelId="{D38EE99E-0D2B-4FD2-8E02-03E6DF719EFD}">
      <dgm:prSet phldrT="[Текст]" custT="1"/>
      <dgm:spPr/>
      <dgm:t>
        <a:bodyPr/>
        <a:lstStyle/>
        <a:p>
          <a:r>
            <a:rPr lang="ru-RU" sz="1600" b="1" dirty="0" smtClean="0">
              <a:solidFill>
                <a:schemeClr val="tx1"/>
              </a:solidFill>
            </a:rPr>
            <a:t>Анархисты – за свержение правительства и создание безвластного общества</a:t>
          </a:r>
          <a:endParaRPr lang="ru-RU" sz="1600" b="1" dirty="0">
            <a:solidFill>
              <a:schemeClr val="tx1"/>
            </a:solidFill>
          </a:endParaRPr>
        </a:p>
      </dgm:t>
    </dgm:pt>
    <dgm:pt modelId="{BF9B770F-3515-4BA6-8E5B-A957E857A2B6}" type="parTrans" cxnId="{1C8A0313-57FA-4DB3-8B13-4DC4355C5B8E}">
      <dgm:prSet/>
      <dgm:spPr/>
      <dgm:t>
        <a:bodyPr/>
        <a:lstStyle/>
        <a:p>
          <a:endParaRPr lang="ru-RU"/>
        </a:p>
      </dgm:t>
    </dgm:pt>
    <dgm:pt modelId="{DFADB05B-80CF-4483-8EED-C113F511E144}" type="sibTrans" cxnId="{1C8A0313-57FA-4DB3-8B13-4DC4355C5B8E}">
      <dgm:prSet/>
      <dgm:spPr/>
      <dgm:t>
        <a:bodyPr/>
        <a:lstStyle/>
        <a:p>
          <a:endParaRPr lang="ru-RU"/>
        </a:p>
      </dgm:t>
    </dgm:pt>
    <dgm:pt modelId="{1526A5CA-D8DF-4424-A226-B0AC1714AC95}">
      <dgm:prSet phldrT="[Текст]"/>
      <dgm:spPr/>
      <dgm:t>
        <a:bodyPr/>
        <a:lstStyle/>
        <a:p>
          <a:r>
            <a:rPr lang="ru-RU" b="1" dirty="0" smtClean="0"/>
            <a:t>Центристы</a:t>
          </a:r>
          <a:endParaRPr lang="ru-RU" b="1" dirty="0"/>
        </a:p>
      </dgm:t>
    </dgm:pt>
    <dgm:pt modelId="{49CFBD4C-BFFA-402A-BE0B-990EBC9D1BE8}" type="parTrans" cxnId="{9C959166-7E7E-4CA3-987F-022D657C839C}">
      <dgm:prSet/>
      <dgm:spPr/>
      <dgm:t>
        <a:bodyPr/>
        <a:lstStyle/>
        <a:p>
          <a:endParaRPr lang="ru-RU"/>
        </a:p>
      </dgm:t>
    </dgm:pt>
    <dgm:pt modelId="{68A3878C-1C0C-4495-8B77-2B6D7DB736DB}" type="sibTrans" cxnId="{9C959166-7E7E-4CA3-987F-022D657C839C}">
      <dgm:prSet/>
      <dgm:spPr/>
      <dgm:t>
        <a:bodyPr/>
        <a:lstStyle/>
        <a:p>
          <a:endParaRPr lang="ru-RU"/>
        </a:p>
      </dgm:t>
    </dgm:pt>
    <dgm:pt modelId="{CE9B7DB5-81A6-4058-9EF4-6FE77813FAD6}">
      <dgm:prSet phldrT="[Текст]" custT="1"/>
      <dgm:spPr/>
      <dgm:t>
        <a:bodyPr/>
        <a:lstStyle/>
        <a:p>
          <a:r>
            <a:rPr lang="ru-RU" sz="1600" b="1" dirty="0" smtClean="0">
              <a:solidFill>
                <a:schemeClr val="tx1"/>
              </a:solidFill>
            </a:rPr>
            <a:t>Октябристы- кризис, подполье</a:t>
          </a:r>
          <a:endParaRPr lang="ru-RU" sz="1600" b="1" dirty="0">
            <a:solidFill>
              <a:schemeClr val="tx1"/>
            </a:solidFill>
          </a:endParaRPr>
        </a:p>
      </dgm:t>
    </dgm:pt>
    <dgm:pt modelId="{D34A4762-855C-4ED3-9357-F1CA537AC3FB}" type="parTrans" cxnId="{FFC4EACE-58D2-4089-AAB2-06D1A85ABE5A}">
      <dgm:prSet/>
      <dgm:spPr/>
      <dgm:t>
        <a:bodyPr/>
        <a:lstStyle/>
        <a:p>
          <a:endParaRPr lang="ru-RU"/>
        </a:p>
      </dgm:t>
    </dgm:pt>
    <dgm:pt modelId="{C5975838-1E97-4566-AD2E-2427A5A9AAB8}" type="sibTrans" cxnId="{FFC4EACE-58D2-4089-AAB2-06D1A85ABE5A}">
      <dgm:prSet/>
      <dgm:spPr/>
      <dgm:t>
        <a:bodyPr/>
        <a:lstStyle/>
        <a:p>
          <a:endParaRPr lang="ru-RU"/>
        </a:p>
      </dgm:t>
    </dgm:pt>
    <dgm:pt modelId="{21B2F6B6-EF38-4C91-A8E8-96F3B4F85F94}">
      <dgm:prSet phldrT="[Текст]" custT="1"/>
      <dgm:spPr/>
      <dgm:t>
        <a:bodyPr/>
        <a:lstStyle/>
        <a:p>
          <a:endParaRPr lang="ru-RU" sz="1600" b="1" dirty="0">
            <a:solidFill>
              <a:schemeClr val="tx1"/>
            </a:solidFill>
          </a:endParaRPr>
        </a:p>
      </dgm:t>
    </dgm:pt>
    <dgm:pt modelId="{23F06EAD-CDC4-4EE1-B97F-EC4BDE2C4BB9}" type="parTrans" cxnId="{3C725980-A5E1-4848-8DC4-BE84CA60CD76}">
      <dgm:prSet/>
      <dgm:spPr/>
      <dgm:t>
        <a:bodyPr/>
        <a:lstStyle/>
        <a:p>
          <a:endParaRPr lang="ru-RU"/>
        </a:p>
      </dgm:t>
    </dgm:pt>
    <dgm:pt modelId="{701E89DB-77E0-4421-8222-5E9C3C1B5B8D}" type="sibTrans" cxnId="{3C725980-A5E1-4848-8DC4-BE84CA60CD76}">
      <dgm:prSet/>
      <dgm:spPr/>
      <dgm:t>
        <a:bodyPr/>
        <a:lstStyle/>
        <a:p>
          <a:endParaRPr lang="ru-RU"/>
        </a:p>
      </dgm:t>
    </dgm:pt>
    <dgm:pt modelId="{AEDA8F4C-E144-47FE-BDB8-BA0E49350BA0}">
      <dgm:prSet phldrT="[Текст]" custT="1"/>
      <dgm:spPr/>
      <dgm:t>
        <a:bodyPr/>
        <a:lstStyle/>
        <a:p>
          <a:r>
            <a:rPr lang="ru-RU" sz="1600" b="1" dirty="0" smtClean="0">
              <a:solidFill>
                <a:schemeClr val="tx1"/>
              </a:solidFill>
            </a:rPr>
            <a:t>Кадеты – основа Временного правительства, за республику</a:t>
          </a:r>
          <a:endParaRPr lang="ru-RU" sz="1600" b="1" dirty="0">
            <a:solidFill>
              <a:schemeClr val="tx1"/>
            </a:solidFill>
          </a:endParaRPr>
        </a:p>
      </dgm:t>
    </dgm:pt>
    <dgm:pt modelId="{9EAFEAB5-DA62-4458-B3BE-A11403948739}" type="parTrans" cxnId="{BB618D7E-4209-41D0-9527-6DE9DDF16D85}">
      <dgm:prSet/>
      <dgm:spPr/>
      <dgm:t>
        <a:bodyPr/>
        <a:lstStyle/>
        <a:p>
          <a:endParaRPr lang="ru-RU"/>
        </a:p>
      </dgm:t>
    </dgm:pt>
    <dgm:pt modelId="{D446924C-6803-47A3-96CA-AC58F8B53289}" type="sibTrans" cxnId="{BB618D7E-4209-41D0-9527-6DE9DDF16D85}">
      <dgm:prSet/>
      <dgm:spPr/>
      <dgm:t>
        <a:bodyPr/>
        <a:lstStyle/>
        <a:p>
          <a:endParaRPr lang="ru-RU"/>
        </a:p>
      </dgm:t>
    </dgm:pt>
    <dgm:pt modelId="{79083AEE-2348-48A7-87F6-70EB08FB50B0}">
      <dgm:prSet phldrT="[Текст]" custT="1"/>
      <dgm:spPr/>
      <dgm:t>
        <a:bodyPr/>
        <a:lstStyle/>
        <a:p>
          <a:r>
            <a:rPr lang="ru-RU" sz="1600" b="1" dirty="0" smtClean="0">
              <a:solidFill>
                <a:schemeClr val="tx1"/>
              </a:solidFill>
            </a:rPr>
            <a:t>Меньшевики- преобладают в Советах, поддерживают Временное правительство</a:t>
          </a:r>
          <a:endParaRPr lang="ru-RU" sz="1600" b="1" dirty="0">
            <a:solidFill>
              <a:schemeClr val="tx1"/>
            </a:solidFill>
          </a:endParaRPr>
        </a:p>
      </dgm:t>
    </dgm:pt>
    <dgm:pt modelId="{2D1A76E1-76A8-408B-9700-A2CF0924277F}" type="parTrans" cxnId="{D66E3039-1418-4CDF-962A-B512C1AC0B94}">
      <dgm:prSet/>
      <dgm:spPr/>
      <dgm:t>
        <a:bodyPr/>
        <a:lstStyle/>
        <a:p>
          <a:endParaRPr lang="ru-RU"/>
        </a:p>
      </dgm:t>
    </dgm:pt>
    <dgm:pt modelId="{D8FD047F-44CE-4194-A305-C00F95CF131A}" type="sibTrans" cxnId="{D66E3039-1418-4CDF-962A-B512C1AC0B94}">
      <dgm:prSet/>
      <dgm:spPr/>
      <dgm:t>
        <a:bodyPr/>
        <a:lstStyle/>
        <a:p>
          <a:endParaRPr lang="ru-RU"/>
        </a:p>
      </dgm:t>
    </dgm:pt>
    <dgm:pt modelId="{9422FC9F-581B-4A16-BE58-4D91A3821F07}">
      <dgm:prSet phldrT="[Текст]" custT="1"/>
      <dgm:spPr/>
      <dgm:t>
        <a:bodyPr/>
        <a:lstStyle/>
        <a:p>
          <a:r>
            <a:rPr lang="ru-RU" sz="1600" b="1" dirty="0" smtClean="0">
              <a:solidFill>
                <a:schemeClr val="tx1"/>
              </a:solidFill>
            </a:rPr>
            <a:t>Большевики –продолжение революции, установление диктатуры пролетариата</a:t>
          </a:r>
          <a:endParaRPr lang="ru-RU" sz="1600" b="1" dirty="0">
            <a:solidFill>
              <a:schemeClr val="tx1"/>
            </a:solidFill>
          </a:endParaRPr>
        </a:p>
      </dgm:t>
    </dgm:pt>
    <dgm:pt modelId="{A432BE12-CCE7-4816-82B4-69EF113EFD8F}" type="parTrans" cxnId="{B4C2BBC0-451D-4B63-B907-A78881DAFD80}">
      <dgm:prSet/>
      <dgm:spPr/>
      <dgm:t>
        <a:bodyPr/>
        <a:lstStyle/>
        <a:p>
          <a:endParaRPr lang="ru-RU"/>
        </a:p>
      </dgm:t>
    </dgm:pt>
    <dgm:pt modelId="{C5860D20-507C-4A31-B7F5-CD374F041B91}" type="sibTrans" cxnId="{B4C2BBC0-451D-4B63-B907-A78881DAFD80}">
      <dgm:prSet/>
      <dgm:spPr/>
      <dgm:t>
        <a:bodyPr/>
        <a:lstStyle/>
        <a:p>
          <a:endParaRPr lang="ru-RU"/>
        </a:p>
      </dgm:t>
    </dgm:pt>
    <dgm:pt modelId="{C1CD3AAA-E345-4CD4-93EC-B62BC246BB70}" type="pres">
      <dgm:prSet presAssocID="{71DDF1C6-B1F9-4EAE-82EF-4B9CC308164F}" presName="linearFlow" presStyleCnt="0">
        <dgm:presLayoutVars>
          <dgm:dir/>
          <dgm:animLvl val="lvl"/>
          <dgm:resizeHandles/>
        </dgm:presLayoutVars>
      </dgm:prSet>
      <dgm:spPr/>
      <dgm:t>
        <a:bodyPr/>
        <a:lstStyle/>
        <a:p>
          <a:endParaRPr lang="ru-RU"/>
        </a:p>
      </dgm:t>
    </dgm:pt>
    <dgm:pt modelId="{CD4AA91D-FDDC-48FB-BB93-DAFF041DC1DF}" type="pres">
      <dgm:prSet presAssocID="{EB9CE641-CAB4-401B-84D1-A73BF4A2D2D7}" presName="compositeNode" presStyleCnt="0">
        <dgm:presLayoutVars>
          <dgm:bulletEnabled val="1"/>
        </dgm:presLayoutVars>
      </dgm:prSet>
      <dgm:spPr/>
    </dgm:pt>
    <dgm:pt modelId="{F856A215-DC98-4525-9E19-F11D0313D9AB}" type="pres">
      <dgm:prSet presAssocID="{EB9CE641-CAB4-401B-84D1-A73BF4A2D2D7}" presName="image" presStyleLbl="fgImgPlace1" presStyleIdx="0" presStyleCnt="3"/>
      <dgm:spPr>
        <a:blipFill rotWithShape="1">
          <a:blip xmlns:r="http://schemas.openxmlformats.org/officeDocument/2006/relationships" r:embed="rId1"/>
          <a:stretch>
            <a:fillRect/>
          </a:stretch>
        </a:blipFill>
      </dgm:spPr>
    </dgm:pt>
    <dgm:pt modelId="{633F6603-5EC0-439D-BF6A-91BFEFDEAF68}" type="pres">
      <dgm:prSet presAssocID="{EB9CE641-CAB4-401B-84D1-A73BF4A2D2D7}" presName="childNode" presStyleLbl="node1" presStyleIdx="0" presStyleCnt="3" custScaleX="136284" custLinFactNeighborX="22097" custLinFactNeighborY="-1022">
        <dgm:presLayoutVars>
          <dgm:bulletEnabled val="1"/>
        </dgm:presLayoutVars>
      </dgm:prSet>
      <dgm:spPr/>
      <dgm:t>
        <a:bodyPr/>
        <a:lstStyle/>
        <a:p>
          <a:endParaRPr lang="ru-RU"/>
        </a:p>
      </dgm:t>
    </dgm:pt>
    <dgm:pt modelId="{12A844E7-74CD-4211-A687-7A00DCDE3F8F}" type="pres">
      <dgm:prSet presAssocID="{EB9CE641-CAB4-401B-84D1-A73BF4A2D2D7}" presName="parentNode" presStyleLbl="revTx" presStyleIdx="0" presStyleCnt="3">
        <dgm:presLayoutVars>
          <dgm:chMax val="0"/>
          <dgm:bulletEnabled val="1"/>
        </dgm:presLayoutVars>
      </dgm:prSet>
      <dgm:spPr/>
      <dgm:t>
        <a:bodyPr/>
        <a:lstStyle/>
        <a:p>
          <a:endParaRPr lang="ru-RU"/>
        </a:p>
      </dgm:t>
    </dgm:pt>
    <dgm:pt modelId="{4395CD7C-5424-4DA5-9E9E-701D774451C2}" type="pres">
      <dgm:prSet presAssocID="{5D43C977-2826-4FE6-8EBE-E899FB20FC6A}" presName="sibTrans" presStyleCnt="0"/>
      <dgm:spPr/>
    </dgm:pt>
    <dgm:pt modelId="{B8FEB3F1-630C-413F-915E-46C5A113B1CF}" type="pres">
      <dgm:prSet presAssocID="{1526A5CA-D8DF-4424-A226-B0AC1714AC95}" presName="compositeNode" presStyleCnt="0">
        <dgm:presLayoutVars>
          <dgm:bulletEnabled val="1"/>
        </dgm:presLayoutVars>
      </dgm:prSet>
      <dgm:spPr/>
    </dgm:pt>
    <dgm:pt modelId="{5FBB3ACB-FDA1-44B3-9E3D-79BB12B3E02B}" type="pres">
      <dgm:prSet presAssocID="{1526A5CA-D8DF-4424-A226-B0AC1714AC95}" presName="image" presStyleLbl="fgImgPlace1" presStyleIdx="1" presStyleCnt="3"/>
      <dgm:spPr>
        <a:blipFill rotWithShape="1">
          <a:blip xmlns:r="http://schemas.openxmlformats.org/officeDocument/2006/relationships" r:embed="rId1"/>
          <a:stretch>
            <a:fillRect/>
          </a:stretch>
        </a:blipFill>
      </dgm:spPr>
    </dgm:pt>
    <dgm:pt modelId="{8E9D5659-457A-4731-BEF3-2B19AA41CE27}" type="pres">
      <dgm:prSet presAssocID="{1526A5CA-D8DF-4424-A226-B0AC1714AC95}" presName="childNode" presStyleLbl="node1" presStyleIdx="1" presStyleCnt="3" custScaleX="129909" custLinFactNeighborX="7503" custLinFactNeighborY="-1022">
        <dgm:presLayoutVars>
          <dgm:bulletEnabled val="1"/>
        </dgm:presLayoutVars>
      </dgm:prSet>
      <dgm:spPr/>
      <dgm:t>
        <a:bodyPr/>
        <a:lstStyle/>
        <a:p>
          <a:endParaRPr lang="ru-RU"/>
        </a:p>
      </dgm:t>
    </dgm:pt>
    <dgm:pt modelId="{9A1DAC39-B476-435B-8210-848F02B92116}" type="pres">
      <dgm:prSet presAssocID="{1526A5CA-D8DF-4424-A226-B0AC1714AC95}" presName="parentNode" presStyleLbl="revTx" presStyleIdx="1" presStyleCnt="3" custScaleX="205415">
        <dgm:presLayoutVars>
          <dgm:chMax val="0"/>
          <dgm:bulletEnabled val="1"/>
        </dgm:presLayoutVars>
      </dgm:prSet>
      <dgm:spPr/>
      <dgm:t>
        <a:bodyPr/>
        <a:lstStyle/>
        <a:p>
          <a:endParaRPr lang="ru-RU"/>
        </a:p>
      </dgm:t>
    </dgm:pt>
    <dgm:pt modelId="{D34D39F5-31CD-4116-8054-82E8CF8E783B}" type="pres">
      <dgm:prSet presAssocID="{68A3878C-1C0C-4495-8B77-2B6D7DB736DB}" presName="sibTrans" presStyleCnt="0"/>
      <dgm:spPr/>
    </dgm:pt>
    <dgm:pt modelId="{CACC5638-3270-4D97-837A-5B3270261B10}" type="pres">
      <dgm:prSet presAssocID="{671E901D-394D-4CB2-A2BB-CA872367B5AA}" presName="compositeNode" presStyleCnt="0">
        <dgm:presLayoutVars>
          <dgm:bulletEnabled val="1"/>
        </dgm:presLayoutVars>
      </dgm:prSet>
      <dgm:spPr/>
    </dgm:pt>
    <dgm:pt modelId="{E2116978-B4B7-4C3A-B841-092E2D304FB6}" type="pres">
      <dgm:prSet presAssocID="{671E901D-394D-4CB2-A2BB-CA872367B5AA}" presName="image" presStyleLbl="fgImgPlace1" presStyleIdx="2" presStyleCnt="3"/>
      <dgm:spPr>
        <a:blipFill rotWithShape="1">
          <a:blip xmlns:r="http://schemas.openxmlformats.org/officeDocument/2006/relationships" r:embed="rId1"/>
          <a:stretch>
            <a:fillRect/>
          </a:stretch>
        </a:blipFill>
      </dgm:spPr>
    </dgm:pt>
    <dgm:pt modelId="{E602D205-A2B7-4E3D-AF07-E5DD0F5B9B27}" type="pres">
      <dgm:prSet presAssocID="{671E901D-394D-4CB2-A2BB-CA872367B5AA}" presName="childNode" presStyleLbl="node1" presStyleIdx="2" presStyleCnt="3" custScaleX="117115">
        <dgm:presLayoutVars>
          <dgm:bulletEnabled val="1"/>
        </dgm:presLayoutVars>
      </dgm:prSet>
      <dgm:spPr/>
      <dgm:t>
        <a:bodyPr/>
        <a:lstStyle/>
        <a:p>
          <a:endParaRPr lang="ru-RU"/>
        </a:p>
      </dgm:t>
    </dgm:pt>
    <dgm:pt modelId="{C1411909-62C4-44FA-9C55-F091037F527A}" type="pres">
      <dgm:prSet presAssocID="{671E901D-394D-4CB2-A2BB-CA872367B5AA}" presName="parentNode" presStyleLbl="revTx" presStyleIdx="2" presStyleCnt="3" custLinFactNeighborX="-45066" custLinFactNeighborY="799">
        <dgm:presLayoutVars>
          <dgm:chMax val="0"/>
          <dgm:bulletEnabled val="1"/>
        </dgm:presLayoutVars>
      </dgm:prSet>
      <dgm:spPr/>
      <dgm:t>
        <a:bodyPr/>
        <a:lstStyle/>
        <a:p>
          <a:endParaRPr lang="ru-RU"/>
        </a:p>
      </dgm:t>
    </dgm:pt>
  </dgm:ptLst>
  <dgm:cxnLst>
    <dgm:cxn modelId="{6CB0D706-BF11-4BDB-9B72-52FA50A19E0B}" type="presOf" srcId="{71DDF1C6-B1F9-4EAE-82EF-4B9CC308164F}" destId="{C1CD3AAA-E345-4CD4-93EC-B62BC246BB70}" srcOrd="0" destOrd="0" presId="urn:microsoft.com/office/officeart/2005/8/layout/hList2#1"/>
    <dgm:cxn modelId="{BB618D7E-4209-41D0-9527-6DE9DDF16D85}" srcId="{EB9CE641-CAB4-401B-84D1-A73BF4A2D2D7}" destId="{AEDA8F4C-E144-47FE-BDB8-BA0E49350BA0}" srcOrd="2" destOrd="0" parTransId="{9EAFEAB5-DA62-4458-B3BE-A11403948739}" sibTransId="{D446924C-6803-47A3-96CA-AC58F8B53289}"/>
    <dgm:cxn modelId="{7F5BBB4F-D5E1-4157-A76C-03249E2E74A7}" type="presOf" srcId="{21B2F6B6-EF38-4C91-A8E8-96F3B4F85F94}" destId="{8E9D5659-457A-4731-BEF3-2B19AA41CE27}" srcOrd="0" destOrd="2" presId="urn:microsoft.com/office/officeart/2005/8/layout/hList2#1"/>
    <dgm:cxn modelId="{1242DC63-75A1-426E-A579-A786BD964FA6}" type="presOf" srcId="{AEDA8F4C-E144-47FE-BDB8-BA0E49350BA0}" destId="{633F6603-5EC0-439D-BF6A-91BFEFDEAF68}" srcOrd="0" destOrd="2" presId="urn:microsoft.com/office/officeart/2005/8/layout/hList2#1"/>
    <dgm:cxn modelId="{DA8F1AC9-8E6D-4616-BB1D-493F6918907D}" type="presOf" srcId="{D38EE99E-0D2B-4FD2-8E02-03E6DF719EFD}" destId="{E602D205-A2B7-4E3D-AF07-E5DD0F5B9B27}" srcOrd="0" destOrd="0" presId="urn:microsoft.com/office/officeart/2005/8/layout/hList2#1"/>
    <dgm:cxn modelId="{181E9E54-CD70-47CF-9567-0027602C0E0F}" type="presOf" srcId="{9422FC9F-581B-4A16-BE58-4D91A3821F07}" destId="{E602D205-A2B7-4E3D-AF07-E5DD0F5B9B27}" srcOrd="0" destOrd="1" presId="urn:microsoft.com/office/officeart/2005/8/layout/hList2#1"/>
    <dgm:cxn modelId="{8F8F51EE-5162-40B7-8995-6C2B618B41FF}" srcId="{1526A5CA-D8DF-4424-A226-B0AC1714AC95}" destId="{A352E322-C6FE-4B35-857F-56BA93EDBA6C}" srcOrd="0" destOrd="0" parTransId="{C1A55DF7-6E09-4FE5-ABAA-449C47085C26}" sibTransId="{DB6AC714-D0F3-416B-9465-7F410C21F480}"/>
    <dgm:cxn modelId="{9C959166-7E7E-4CA3-987F-022D657C839C}" srcId="{71DDF1C6-B1F9-4EAE-82EF-4B9CC308164F}" destId="{1526A5CA-D8DF-4424-A226-B0AC1714AC95}" srcOrd="1" destOrd="0" parTransId="{49CFBD4C-BFFA-402A-BE0B-990EBC9D1BE8}" sibTransId="{68A3878C-1C0C-4495-8B77-2B6D7DB736DB}"/>
    <dgm:cxn modelId="{D96FF5F9-E698-4EAB-9A6B-024DCABA16AB}" srcId="{EB9CE641-CAB4-401B-84D1-A73BF4A2D2D7}" destId="{F9297DD4-1347-4ACB-A667-68DFB95A31B9}" srcOrd="0" destOrd="0" parTransId="{45483C4B-95D2-4809-8F74-4E4E58DE0827}" sibTransId="{F1D9FA83-31A1-4941-BD8D-42311FFCFCE1}"/>
    <dgm:cxn modelId="{C6964A7F-8F49-473E-ABD1-8FEE295ADF92}" type="presOf" srcId="{CE9B7DB5-81A6-4058-9EF4-6FE77813FAD6}" destId="{633F6603-5EC0-439D-BF6A-91BFEFDEAF68}" srcOrd="0" destOrd="1" presId="urn:microsoft.com/office/officeart/2005/8/layout/hList2#1"/>
    <dgm:cxn modelId="{3C725980-A5E1-4848-8DC4-BE84CA60CD76}" srcId="{1526A5CA-D8DF-4424-A226-B0AC1714AC95}" destId="{21B2F6B6-EF38-4C91-A8E8-96F3B4F85F94}" srcOrd="2" destOrd="0" parTransId="{23F06EAD-CDC4-4EE1-B97F-EC4BDE2C4BB9}" sibTransId="{701E89DB-77E0-4421-8222-5E9C3C1B5B8D}"/>
    <dgm:cxn modelId="{78D80AFF-B93A-4609-876A-2CD3FD1F7204}" type="presOf" srcId="{1526A5CA-D8DF-4424-A226-B0AC1714AC95}" destId="{9A1DAC39-B476-435B-8210-848F02B92116}" srcOrd="0" destOrd="0" presId="urn:microsoft.com/office/officeart/2005/8/layout/hList2#1"/>
    <dgm:cxn modelId="{DE19F954-6FD0-4959-812A-E9152148B08B}" srcId="{71DDF1C6-B1F9-4EAE-82EF-4B9CC308164F}" destId="{671E901D-394D-4CB2-A2BB-CA872367B5AA}" srcOrd="2" destOrd="0" parTransId="{0D9E5742-8777-491F-9018-23F3D8B1D719}" sibTransId="{F4C08022-D2C6-44C3-9603-8A0FADCB5A27}"/>
    <dgm:cxn modelId="{CF7059EE-469B-4A7E-9ECB-19CB19BC6FEA}" type="presOf" srcId="{671E901D-394D-4CB2-A2BB-CA872367B5AA}" destId="{C1411909-62C4-44FA-9C55-F091037F527A}" srcOrd="0" destOrd="0" presId="urn:microsoft.com/office/officeart/2005/8/layout/hList2#1"/>
    <dgm:cxn modelId="{2F06C872-F1A8-4079-A9F2-E9B8744C320A}" srcId="{71DDF1C6-B1F9-4EAE-82EF-4B9CC308164F}" destId="{EB9CE641-CAB4-401B-84D1-A73BF4A2D2D7}" srcOrd="0" destOrd="0" parTransId="{6E621DBE-80A8-43BD-ADEA-1CA9BBFB4BD5}" sibTransId="{5D43C977-2826-4FE6-8EBE-E899FB20FC6A}"/>
    <dgm:cxn modelId="{08C5436B-3F78-467E-B534-A880FEBC1DA0}" type="presOf" srcId="{A352E322-C6FE-4B35-857F-56BA93EDBA6C}" destId="{8E9D5659-457A-4731-BEF3-2B19AA41CE27}" srcOrd="0" destOrd="0" presId="urn:microsoft.com/office/officeart/2005/8/layout/hList2#1"/>
    <dgm:cxn modelId="{FFC4EACE-58D2-4089-AAB2-06D1A85ABE5A}" srcId="{EB9CE641-CAB4-401B-84D1-A73BF4A2D2D7}" destId="{CE9B7DB5-81A6-4058-9EF4-6FE77813FAD6}" srcOrd="1" destOrd="0" parTransId="{D34A4762-855C-4ED3-9357-F1CA537AC3FB}" sibTransId="{C5975838-1E97-4566-AD2E-2427A5A9AAB8}"/>
    <dgm:cxn modelId="{1C8A0313-57FA-4DB3-8B13-4DC4355C5B8E}" srcId="{671E901D-394D-4CB2-A2BB-CA872367B5AA}" destId="{D38EE99E-0D2B-4FD2-8E02-03E6DF719EFD}" srcOrd="0" destOrd="0" parTransId="{BF9B770F-3515-4BA6-8E5B-A957E857A2B6}" sibTransId="{DFADB05B-80CF-4483-8EED-C113F511E144}"/>
    <dgm:cxn modelId="{B4C2BBC0-451D-4B63-B907-A78881DAFD80}" srcId="{671E901D-394D-4CB2-A2BB-CA872367B5AA}" destId="{9422FC9F-581B-4A16-BE58-4D91A3821F07}" srcOrd="1" destOrd="0" parTransId="{A432BE12-CCE7-4816-82B4-69EF113EFD8F}" sibTransId="{C5860D20-507C-4A31-B7F5-CD374F041B91}"/>
    <dgm:cxn modelId="{5AF15862-AF16-499A-AE0C-F40E621FA10D}" type="presOf" srcId="{79083AEE-2348-48A7-87F6-70EB08FB50B0}" destId="{8E9D5659-457A-4731-BEF3-2B19AA41CE27}" srcOrd="0" destOrd="1" presId="urn:microsoft.com/office/officeart/2005/8/layout/hList2#1"/>
    <dgm:cxn modelId="{D66E3039-1418-4CDF-962A-B512C1AC0B94}" srcId="{1526A5CA-D8DF-4424-A226-B0AC1714AC95}" destId="{79083AEE-2348-48A7-87F6-70EB08FB50B0}" srcOrd="1" destOrd="0" parTransId="{2D1A76E1-76A8-408B-9700-A2CF0924277F}" sibTransId="{D8FD047F-44CE-4194-A305-C00F95CF131A}"/>
    <dgm:cxn modelId="{71B2B20A-8708-48AD-97A7-2793CF1B6473}" type="presOf" srcId="{EB9CE641-CAB4-401B-84D1-A73BF4A2D2D7}" destId="{12A844E7-74CD-4211-A687-7A00DCDE3F8F}" srcOrd="0" destOrd="0" presId="urn:microsoft.com/office/officeart/2005/8/layout/hList2#1"/>
    <dgm:cxn modelId="{29FF3B42-A551-42E3-BEA1-A3BB91F126C5}" type="presOf" srcId="{F9297DD4-1347-4ACB-A667-68DFB95A31B9}" destId="{633F6603-5EC0-439D-BF6A-91BFEFDEAF68}" srcOrd="0" destOrd="0" presId="urn:microsoft.com/office/officeart/2005/8/layout/hList2#1"/>
    <dgm:cxn modelId="{29FCD7FF-BF5C-4541-8D0D-0B4CE33F3919}" type="presParOf" srcId="{C1CD3AAA-E345-4CD4-93EC-B62BC246BB70}" destId="{CD4AA91D-FDDC-48FB-BB93-DAFF041DC1DF}" srcOrd="0" destOrd="0" presId="urn:microsoft.com/office/officeart/2005/8/layout/hList2#1"/>
    <dgm:cxn modelId="{48CE9C38-A64C-4BE7-893B-F1F0923DC9BB}" type="presParOf" srcId="{CD4AA91D-FDDC-48FB-BB93-DAFF041DC1DF}" destId="{F856A215-DC98-4525-9E19-F11D0313D9AB}" srcOrd="0" destOrd="0" presId="urn:microsoft.com/office/officeart/2005/8/layout/hList2#1"/>
    <dgm:cxn modelId="{E45FE465-D1A2-44F7-A481-1079B0F856E9}" type="presParOf" srcId="{CD4AA91D-FDDC-48FB-BB93-DAFF041DC1DF}" destId="{633F6603-5EC0-439D-BF6A-91BFEFDEAF68}" srcOrd="1" destOrd="0" presId="urn:microsoft.com/office/officeart/2005/8/layout/hList2#1"/>
    <dgm:cxn modelId="{8F1EB5A0-8444-4D48-80AC-5A35C114A619}" type="presParOf" srcId="{CD4AA91D-FDDC-48FB-BB93-DAFF041DC1DF}" destId="{12A844E7-74CD-4211-A687-7A00DCDE3F8F}" srcOrd="2" destOrd="0" presId="urn:microsoft.com/office/officeart/2005/8/layout/hList2#1"/>
    <dgm:cxn modelId="{67AE6194-AC5D-463B-8319-CEEB477728FC}" type="presParOf" srcId="{C1CD3AAA-E345-4CD4-93EC-B62BC246BB70}" destId="{4395CD7C-5424-4DA5-9E9E-701D774451C2}" srcOrd="1" destOrd="0" presId="urn:microsoft.com/office/officeart/2005/8/layout/hList2#1"/>
    <dgm:cxn modelId="{136F1580-2C75-4710-8838-758AB1012FBC}" type="presParOf" srcId="{C1CD3AAA-E345-4CD4-93EC-B62BC246BB70}" destId="{B8FEB3F1-630C-413F-915E-46C5A113B1CF}" srcOrd="2" destOrd="0" presId="urn:microsoft.com/office/officeart/2005/8/layout/hList2#1"/>
    <dgm:cxn modelId="{70F029DC-04C4-42A4-A71B-33E18CC23DCC}" type="presParOf" srcId="{B8FEB3F1-630C-413F-915E-46C5A113B1CF}" destId="{5FBB3ACB-FDA1-44B3-9E3D-79BB12B3E02B}" srcOrd="0" destOrd="0" presId="urn:microsoft.com/office/officeart/2005/8/layout/hList2#1"/>
    <dgm:cxn modelId="{1BA34369-FBD2-4D31-85F7-50659BEBC47C}" type="presParOf" srcId="{B8FEB3F1-630C-413F-915E-46C5A113B1CF}" destId="{8E9D5659-457A-4731-BEF3-2B19AA41CE27}" srcOrd="1" destOrd="0" presId="urn:microsoft.com/office/officeart/2005/8/layout/hList2#1"/>
    <dgm:cxn modelId="{032BC2E1-4FC7-47F5-BE5B-952ED5344B7C}" type="presParOf" srcId="{B8FEB3F1-630C-413F-915E-46C5A113B1CF}" destId="{9A1DAC39-B476-435B-8210-848F02B92116}" srcOrd="2" destOrd="0" presId="urn:microsoft.com/office/officeart/2005/8/layout/hList2#1"/>
    <dgm:cxn modelId="{8BC4ED7C-CE35-4844-8789-276E29646677}" type="presParOf" srcId="{C1CD3AAA-E345-4CD4-93EC-B62BC246BB70}" destId="{D34D39F5-31CD-4116-8054-82E8CF8E783B}" srcOrd="3" destOrd="0" presId="urn:microsoft.com/office/officeart/2005/8/layout/hList2#1"/>
    <dgm:cxn modelId="{5E8F59A9-D217-4832-8468-2509E457522D}" type="presParOf" srcId="{C1CD3AAA-E345-4CD4-93EC-B62BC246BB70}" destId="{CACC5638-3270-4D97-837A-5B3270261B10}" srcOrd="4" destOrd="0" presId="urn:microsoft.com/office/officeart/2005/8/layout/hList2#1"/>
    <dgm:cxn modelId="{92FC2DB0-9A8D-4C72-8D9A-41B23C717E7D}" type="presParOf" srcId="{CACC5638-3270-4D97-837A-5B3270261B10}" destId="{E2116978-B4B7-4C3A-B841-092E2D304FB6}" srcOrd="0" destOrd="0" presId="urn:microsoft.com/office/officeart/2005/8/layout/hList2#1"/>
    <dgm:cxn modelId="{DDDDACB2-7313-4AFD-AB92-AADEF42BCEA4}" type="presParOf" srcId="{CACC5638-3270-4D97-837A-5B3270261B10}" destId="{E602D205-A2B7-4E3D-AF07-E5DD0F5B9B27}" srcOrd="1" destOrd="0" presId="urn:microsoft.com/office/officeart/2005/8/layout/hList2#1"/>
    <dgm:cxn modelId="{16FC70B2-6B7B-494E-AA1C-4B5BA4098893}" type="presParOf" srcId="{CACC5638-3270-4D97-837A-5B3270261B10}" destId="{C1411909-62C4-44FA-9C55-F091037F527A}" srcOrd="2" destOrd="0" presId="urn:microsoft.com/office/officeart/2005/8/layout/hList2#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1B1B803-C038-4D6A-9C56-4AEAACCD8329}" type="doc">
      <dgm:prSet loTypeId="urn:microsoft.com/office/officeart/2005/8/layout/process4" loCatId="list" qsTypeId="urn:microsoft.com/office/officeart/2005/8/quickstyle/simple1" qsCatId="simple" csTypeId="urn:microsoft.com/office/officeart/2005/8/colors/accent1_2" csCatId="accent1" phldr="1"/>
      <dgm:spPr/>
      <dgm:t>
        <a:bodyPr/>
        <a:lstStyle/>
        <a:p>
          <a:endParaRPr lang="ru-RU"/>
        </a:p>
      </dgm:t>
    </dgm:pt>
    <dgm:pt modelId="{2C9C29F2-E52B-411C-AF96-D7DB21B03454}">
      <dgm:prSet phldrT="[Текст]"/>
      <dgm:spPr/>
      <dgm:t>
        <a:bodyPr/>
        <a:lstStyle/>
        <a:p>
          <a:r>
            <a:rPr lang="ru-RU" b="1" dirty="0" smtClean="0">
              <a:solidFill>
                <a:schemeClr val="tx1"/>
              </a:solidFill>
            </a:rPr>
            <a:t>Ленин</a:t>
          </a:r>
          <a:endParaRPr lang="ru-RU" b="1" dirty="0">
            <a:solidFill>
              <a:schemeClr val="tx1"/>
            </a:solidFill>
          </a:endParaRPr>
        </a:p>
      </dgm:t>
    </dgm:pt>
    <dgm:pt modelId="{E609A9E1-3E50-448C-970F-8AA7FF0D3020}" type="parTrans" cxnId="{DBF9FD77-D4A5-48AB-9F67-897DAF19825A}">
      <dgm:prSet/>
      <dgm:spPr/>
      <dgm:t>
        <a:bodyPr/>
        <a:lstStyle/>
        <a:p>
          <a:endParaRPr lang="ru-RU"/>
        </a:p>
      </dgm:t>
    </dgm:pt>
    <dgm:pt modelId="{DC417B4D-D72A-4EC8-AA0A-58253E1A4810}" type="sibTrans" cxnId="{DBF9FD77-D4A5-48AB-9F67-897DAF19825A}">
      <dgm:prSet/>
      <dgm:spPr/>
      <dgm:t>
        <a:bodyPr/>
        <a:lstStyle/>
        <a:p>
          <a:endParaRPr lang="ru-RU"/>
        </a:p>
      </dgm:t>
    </dgm:pt>
    <dgm:pt modelId="{A79DA9E6-B6E4-45F7-B14A-301C54F56CE1}">
      <dgm:prSet phldrT="[Текст]"/>
      <dgm:spPr/>
      <dgm:t>
        <a:bodyPr/>
        <a:lstStyle/>
        <a:p>
          <a:r>
            <a:rPr lang="ru-RU" b="1" dirty="0" smtClean="0">
              <a:solidFill>
                <a:schemeClr val="tx1"/>
              </a:solidFill>
            </a:rPr>
            <a:t>За вооруженное восстание и установление диктатуры пролетариата</a:t>
          </a:r>
          <a:endParaRPr lang="ru-RU" b="1" dirty="0">
            <a:solidFill>
              <a:schemeClr val="tx1"/>
            </a:solidFill>
          </a:endParaRPr>
        </a:p>
      </dgm:t>
    </dgm:pt>
    <dgm:pt modelId="{ADC2AADF-7062-47DE-B186-CABDFAF960DF}" type="parTrans" cxnId="{ACED55C5-1890-47E7-98DD-BA65A53A572B}">
      <dgm:prSet/>
      <dgm:spPr/>
      <dgm:t>
        <a:bodyPr/>
        <a:lstStyle/>
        <a:p>
          <a:endParaRPr lang="ru-RU"/>
        </a:p>
      </dgm:t>
    </dgm:pt>
    <dgm:pt modelId="{3CB994CF-C4E4-4C7D-ADFC-0A4B8CCA49E4}" type="sibTrans" cxnId="{ACED55C5-1890-47E7-98DD-BA65A53A572B}">
      <dgm:prSet/>
      <dgm:spPr/>
      <dgm:t>
        <a:bodyPr/>
        <a:lstStyle/>
        <a:p>
          <a:endParaRPr lang="ru-RU"/>
        </a:p>
      </dgm:t>
    </dgm:pt>
    <dgm:pt modelId="{F59E0957-22E4-48F1-86E2-06148F2CCE81}">
      <dgm:prSet phldrT="[Текст]"/>
      <dgm:spPr/>
      <dgm:t>
        <a:bodyPr/>
        <a:lstStyle/>
        <a:p>
          <a:r>
            <a:rPr lang="ru-RU" b="1" dirty="0" smtClean="0">
              <a:solidFill>
                <a:schemeClr val="tx1"/>
              </a:solidFill>
            </a:rPr>
            <a:t>За революционный (вооруженный) путь</a:t>
          </a:r>
          <a:endParaRPr lang="ru-RU" b="1" dirty="0">
            <a:solidFill>
              <a:schemeClr val="tx1"/>
            </a:solidFill>
          </a:endParaRPr>
        </a:p>
      </dgm:t>
    </dgm:pt>
    <dgm:pt modelId="{23EC51F2-CFA6-44B4-A385-AFFF5BEF5558}" type="parTrans" cxnId="{88EA2DDF-4088-4B06-97FA-40A655E78EF1}">
      <dgm:prSet/>
      <dgm:spPr/>
      <dgm:t>
        <a:bodyPr/>
        <a:lstStyle/>
        <a:p>
          <a:endParaRPr lang="ru-RU"/>
        </a:p>
      </dgm:t>
    </dgm:pt>
    <dgm:pt modelId="{00A3F0CA-A802-45E2-A732-8C76CBD1EA1C}" type="sibTrans" cxnId="{88EA2DDF-4088-4B06-97FA-40A655E78EF1}">
      <dgm:prSet/>
      <dgm:spPr/>
      <dgm:t>
        <a:bodyPr/>
        <a:lstStyle/>
        <a:p>
          <a:endParaRPr lang="ru-RU"/>
        </a:p>
      </dgm:t>
    </dgm:pt>
    <dgm:pt modelId="{509F87B0-CFCC-48F9-8310-BC4702364085}">
      <dgm:prSet phldrT="[Текст]"/>
      <dgm:spPr/>
      <dgm:t>
        <a:bodyPr/>
        <a:lstStyle/>
        <a:p>
          <a:r>
            <a:rPr lang="ru-RU" b="1" dirty="0" smtClean="0">
              <a:solidFill>
                <a:schemeClr val="tx1"/>
              </a:solidFill>
            </a:rPr>
            <a:t>Работы «Марксизм и восстание», «Удержат ли большевики государственную власть»</a:t>
          </a:r>
          <a:endParaRPr lang="ru-RU" b="1" dirty="0">
            <a:solidFill>
              <a:schemeClr val="tx1"/>
            </a:solidFill>
          </a:endParaRPr>
        </a:p>
      </dgm:t>
    </dgm:pt>
    <dgm:pt modelId="{B3A21112-5D67-4D49-8DA1-B0B32D5AB4F2}" type="sibTrans" cxnId="{371A8E1B-DBE7-49D3-917E-7942C9257703}">
      <dgm:prSet/>
      <dgm:spPr/>
      <dgm:t>
        <a:bodyPr/>
        <a:lstStyle/>
        <a:p>
          <a:endParaRPr lang="ru-RU"/>
        </a:p>
      </dgm:t>
    </dgm:pt>
    <dgm:pt modelId="{B45EECA0-95E2-4B50-BE63-553F32B3453C}" type="parTrans" cxnId="{371A8E1B-DBE7-49D3-917E-7942C9257703}">
      <dgm:prSet/>
      <dgm:spPr/>
      <dgm:t>
        <a:bodyPr/>
        <a:lstStyle/>
        <a:p>
          <a:endParaRPr lang="ru-RU"/>
        </a:p>
      </dgm:t>
    </dgm:pt>
    <dgm:pt modelId="{02996905-350E-4891-9CF5-0BAE078174B0}">
      <dgm:prSet phldrT="[Текст]"/>
      <dgm:spPr/>
      <dgm:t>
        <a:bodyPr/>
        <a:lstStyle/>
        <a:p>
          <a:r>
            <a:rPr lang="ru-RU" b="1" dirty="0" smtClean="0">
              <a:solidFill>
                <a:schemeClr val="tx1"/>
              </a:solidFill>
            </a:rPr>
            <a:t>Немедленно готовиться к восстанию</a:t>
          </a:r>
          <a:endParaRPr lang="ru-RU" b="1" dirty="0">
            <a:solidFill>
              <a:schemeClr val="tx1"/>
            </a:solidFill>
          </a:endParaRPr>
        </a:p>
      </dgm:t>
    </dgm:pt>
    <dgm:pt modelId="{B21D779C-79AE-4A84-8513-9CA815FA3533}" type="parTrans" cxnId="{906EB7ED-60FD-4D74-A928-45B80D0AE388}">
      <dgm:prSet/>
      <dgm:spPr/>
      <dgm:t>
        <a:bodyPr/>
        <a:lstStyle/>
        <a:p>
          <a:endParaRPr lang="ru-RU"/>
        </a:p>
      </dgm:t>
    </dgm:pt>
    <dgm:pt modelId="{1D4BE35C-8A79-43F4-A5DC-27F8B244BBB7}" type="sibTrans" cxnId="{906EB7ED-60FD-4D74-A928-45B80D0AE388}">
      <dgm:prSet/>
      <dgm:spPr/>
      <dgm:t>
        <a:bodyPr/>
        <a:lstStyle/>
        <a:p>
          <a:endParaRPr lang="ru-RU"/>
        </a:p>
      </dgm:t>
    </dgm:pt>
    <dgm:pt modelId="{97C90D42-F894-439A-AB78-6D94F6A38AC5}" type="pres">
      <dgm:prSet presAssocID="{B1B1B803-C038-4D6A-9C56-4AEAACCD8329}" presName="Name0" presStyleCnt="0">
        <dgm:presLayoutVars>
          <dgm:dir/>
          <dgm:animLvl val="lvl"/>
          <dgm:resizeHandles val="exact"/>
        </dgm:presLayoutVars>
      </dgm:prSet>
      <dgm:spPr/>
      <dgm:t>
        <a:bodyPr/>
        <a:lstStyle/>
        <a:p>
          <a:endParaRPr lang="ru-RU"/>
        </a:p>
      </dgm:t>
    </dgm:pt>
    <dgm:pt modelId="{C4336F93-7D72-4017-ADEE-1C08D402A866}" type="pres">
      <dgm:prSet presAssocID="{02996905-350E-4891-9CF5-0BAE078174B0}" presName="boxAndChildren" presStyleCnt="0"/>
      <dgm:spPr/>
    </dgm:pt>
    <dgm:pt modelId="{9F09E842-E759-42D2-903E-591705ED336E}" type="pres">
      <dgm:prSet presAssocID="{02996905-350E-4891-9CF5-0BAE078174B0}" presName="parentTextBox" presStyleLbl="node1" presStyleIdx="0" presStyleCnt="5"/>
      <dgm:spPr/>
      <dgm:t>
        <a:bodyPr/>
        <a:lstStyle/>
        <a:p>
          <a:endParaRPr lang="ru-RU"/>
        </a:p>
      </dgm:t>
    </dgm:pt>
    <dgm:pt modelId="{24DE1D61-B8D0-4B40-AC9C-039194A54EAC}" type="pres">
      <dgm:prSet presAssocID="{B3A21112-5D67-4D49-8DA1-B0B32D5AB4F2}" presName="sp" presStyleCnt="0"/>
      <dgm:spPr/>
    </dgm:pt>
    <dgm:pt modelId="{438C663C-606C-4103-88DB-636030C767AA}" type="pres">
      <dgm:prSet presAssocID="{509F87B0-CFCC-48F9-8310-BC4702364085}" presName="arrowAndChildren" presStyleCnt="0"/>
      <dgm:spPr/>
    </dgm:pt>
    <dgm:pt modelId="{67667E0A-2E0A-454A-9868-624628DAFCE2}" type="pres">
      <dgm:prSet presAssocID="{509F87B0-CFCC-48F9-8310-BC4702364085}" presName="parentTextArrow" presStyleLbl="node1" presStyleIdx="1" presStyleCnt="5"/>
      <dgm:spPr/>
      <dgm:t>
        <a:bodyPr/>
        <a:lstStyle/>
        <a:p>
          <a:endParaRPr lang="ru-RU"/>
        </a:p>
      </dgm:t>
    </dgm:pt>
    <dgm:pt modelId="{3DFF580C-B799-4323-BB1D-01C05B32FBEE}" type="pres">
      <dgm:prSet presAssocID="{00A3F0CA-A802-45E2-A732-8C76CBD1EA1C}" presName="sp" presStyleCnt="0"/>
      <dgm:spPr/>
    </dgm:pt>
    <dgm:pt modelId="{CFB829E0-1137-47D2-8FEA-5B35668F2A98}" type="pres">
      <dgm:prSet presAssocID="{F59E0957-22E4-48F1-86E2-06148F2CCE81}" presName="arrowAndChildren" presStyleCnt="0"/>
      <dgm:spPr/>
    </dgm:pt>
    <dgm:pt modelId="{9FAFBE48-7873-4D65-985D-6DEBE5FE528E}" type="pres">
      <dgm:prSet presAssocID="{F59E0957-22E4-48F1-86E2-06148F2CCE81}" presName="parentTextArrow" presStyleLbl="node1" presStyleIdx="2" presStyleCnt="5"/>
      <dgm:spPr/>
      <dgm:t>
        <a:bodyPr/>
        <a:lstStyle/>
        <a:p>
          <a:endParaRPr lang="ru-RU"/>
        </a:p>
      </dgm:t>
    </dgm:pt>
    <dgm:pt modelId="{EA00C6CC-A001-4947-9434-C1073207CBF7}" type="pres">
      <dgm:prSet presAssocID="{3CB994CF-C4E4-4C7D-ADFC-0A4B8CCA49E4}" presName="sp" presStyleCnt="0"/>
      <dgm:spPr/>
    </dgm:pt>
    <dgm:pt modelId="{96098226-704F-4345-A7A6-6F159E3C1819}" type="pres">
      <dgm:prSet presAssocID="{A79DA9E6-B6E4-45F7-B14A-301C54F56CE1}" presName="arrowAndChildren" presStyleCnt="0"/>
      <dgm:spPr/>
    </dgm:pt>
    <dgm:pt modelId="{9F729FFC-F089-4DF0-948D-D1701847BFE1}" type="pres">
      <dgm:prSet presAssocID="{A79DA9E6-B6E4-45F7-B14A-301C54F56CE1}" presName="parentTextArrow" presStyleLbl="node1" presStyleIdx="3" presStyleCnt="5"/>
      <dgm:spPr/>
      <dgm:t>
        <a:bodyPr/>
        <a:lstStyle/>
        <a:p>
          <a:endParaRPr lang="ru-RU"/>
        </a:p>
      </dgm:t>
    </dgm:pt>
    <dgm:pt modelId="{D0DD8CB8-4583-42D2-A6F1-64BE92DA6CFD}" type="pres">
      <dgm:prSet presAssocID="{DC417B4D-D72A-4EC8-AA0A-58253E1A4810}" presName="sp" presStyleCnt="0"/>
      <dgm:spPr/>
    </dgm:pt>
    <dgm:pt modelId="{4815BD19-DB23-4C6E-BC9D-2CE4AD67B094}" type="pres">
      <dgm:prSet presAssocID="{2C9C29F2-E52B-411C-AF96-D7DB21B03454}" presName="arrowAndChildren" presStyleCnt="0"/>
      <dgm:spPr/>
    </dgm:pt>
    <dgm:pt modelId="{B75EEED1-F789-4D69-9526-A29BFF6305BD}" type="pres">
      <dgm:prSet presAssocID="{2C9C29F2-E52B-411C-AF96-D7DB21B03454}" presName="parentTextArrow" presStyleLbl="node1" presStyleIdx="4" presStyleCnt="5"/>
      <dgm:spPr/>
      <dgm:t>
        <a:bodyPr/>
        <a:lstStyle/>
        <a:p>
          <a:endParaRPr lang="ru-RU"/>
        </a:p>
      </dgm:t>
    </dgm:pt>
  </dgm:ptLst>
  <dgm:cxnLst>
    <dgm:cxn modelId="{141707F4-7004-491A-9943-BF18A2C3F508}" type="presOf" srcId="{2C9C29F2-E52B-411C-AF96-D7DB21B03454}" destId="{B75EEED1-F789-4D69-9526-A29BFF6305BD}" srcOrd="0" destOrd="0" presId="urn:microsoft.com/office/officeart/2005/8/layout/process4"/>
    <dgm:cxn modelId="{906EB7ED-60FD-4D74-A928-45B80D0AE388}" srcId="{B1B1B803-C038-4D6A-9C56-4AEAACCD8329}" destId="{02996905-350E-4891-9CF5-0BAE078174B0}" srcOrd="4" destOrd="0" parTransId="{B21D779C-79AE-4A84-8513-9CA815FA3533}" sibTransId="{1D4BE35C-8A79-43F4-A5DC-27F8B244BBB7}"/>
    <dgm:cxn modelId="{ACED55C5-1890-47E7-98DD-BA65A53A572B}" srcId="{B1B1B803-C038-4D6A-9C56-4AEAACCD8329}" destId="{A79DA9E6-B6E4-45F7-B14A-301C54F56CE1}" srcOrd="1" destOrd="0" parTransId="{ADC2AADF-7062-47DE-B186-CABDFAF960DF}" sibTransId="{3CB994CF-C4E4-4C7D-ADFC-0A4B8CCA49E4}"/>
    <dgm:cxn modelId="{133634BC-FF6F-4BC5-B328-6210AACB0413}" type="presOf" srcId="{02996905-350E-4891-9CF5-0BAE078174B0}" destId="{9F09E842-E759-42D2-903E-591705ED336E}" srcOrd="0" destOrd="0" presId="urn:microsoft.com/office/officeart/2005/8/layout/process4"/>
    <dgm:cxn modelId="{371A8E1B-DBE7-49D3-917E-7942C9257703}" srcId="{B1B1B803-C038-4D6A-9C56-4AEAACCD8329}" destId="{509F87B0-CFCC-48F9-8310-BC4702364085}" srcOrd="3" destOrd="0" parTransId="{B45EECA0-95E2-4B50-BE63-553F32B3453C}" sibTransId="{B3A21112-5D67-4D49-8DA1-B0B32D5AB4F2}"/>
    <dgm:cxn modelId="{EAA5C900-0443-4477-9E00-FCF23750210B}" type="presOf" srcId="{A79DA9E6-B6E4-45F7-B14A-301C54F56CE1}" destId="{9F729FFC-F089-4DF0-948D-D1701847BFE1}" srcOrd="0" destOrd="0" presId="urn:microsoft.com/office/officeart/2005/8/layout/process4"/>
    <dgm:cxn modelId="{DBF9FD77-D4A5-48AB-9F67-897DAF19825A}" srcId="{B1B1B803-C038-4D6A-9C56-4AEAACCD8329}" destId="{2C9C29F2-E52B-411C-AF96-D7DB21B03454}" srcOrd="0" destOrd="0" parTransId="{E609A9E1-3E50-448C-970F-8AA7FF0D3020}" sibTransId="{DC417B4D-D72A-4EC8-AA0A-58253E1A4810}"/>
    <dgm:cxn modelId="{88EA2DDF-4088-4B06-97FA-40A655E78EF1}" srcId="{B1B1B803-C038-4D6A-9C56-4AEAACCD8329}" destId="{F59E0957-22E4-48F1-86E2-06148F2CCE81}" srcOrd="2" destOrd="0" parTransId="{23EC51F2-CFA6-44B4-A385-AFFF5BEF5558}" sibTransId="{00A3F0CA-A802-45E2-A732-8C76CBD1EA1C}"/>
    <dgm:cxn modelId="{30551314-C555-4EBF-BE91-F8B8A83873D7}" type="presOf" srcId="{B1B1B803-C038-4D6A-9C56-4AEAACCD8329}" destId="{97C90D42-F894-439A-AB78-6D94F6A38AC5}" srcOrd="0" destOrd="0" presId="urn:microsoft.com/office/officeart/2005/8/layout/process4"/>
    <dgm:cxn modelId="{36152848-8A20-441F-8CEE-60F45DBD1B97}" type="presOf" srcId="{F59E0957-22E4-48F1-86E2-06148F2CCE81}" destId="{9FAFBE48-7873-4D65-985D-6DEBE5FE528E}" srcOrd="0" destOrd="0" presId="urn:microsoft.com/office/officeart/2005/8/layout/process4"/>
    <dgm:cxn modelId="{6B4EBADC-92A9-4AAD-BDCB-565014E3AE92}" type="presOf" srcId="{509F87B0-CFCC-48F9-8310-BC4702364085}" destId="{67667E0A-2E0A-454A-9868-624628DAFCE2}" srcOrd="0" destOrd="0" presId="urn:microsoft.com/office/officeart/2005/8/layout/process4"/>
    <dgm:cxn modelId="{A08FB422-DF45-4A71-ABDE-309610B38B8F}" type="presParOf" srcId="{97C90D42-F894-439A-AB78-6D94F6A38AC5}" destId="{C4336F93-7D72-4017-ADEE-1C08D402A866}" srcOrd="0" destOrd="0" presId="urn:microsoft.com/office/officeart/2005/8/layout/process4"/>
    <dgm:cxn modelId="{FB2353CE-680F-4F5E-B03D-972C75D4C788}" type="presParOf" srcId="{C4336F93-7D72-4017-ADEE-1C08D402A866}" destId="{9F09E842-E759-42D2-903E-591705ED336E}" srcOrd="0" destOrd="0" presId="urn:microsoft.com/office/officeart/2005/8/layout/process4"/>
    <dgm:cxn modelId="{3839031B-EB16-47AF-BF7C-BA08215D1E25}" type="presParOf" srcId="{97C90D42-F894-439A-AB78-6D94F6A38AC5}" destId="{24DE1D61-B8D0-4B40-AC9C-039194A54EAC}" srcOrd="1" destOrd="0" presId="urn:microsoft.com/office/officeart/2005/8/layout/process4"/>
    <dgm:cxn modelId="{2C413BE1-F1D4-4762-9378-173B0AC32402}" type="presParOf" srcId="{97C90D42-F894-439A-AB78-6D94F6A38AC5}" destId="{438C663C-606C-4103-88DB-636030C767AA}" srcOrd="2" destOrd="0" presId="urn:microsoft.com/office/officeart/2005/8/layout/process4"/>
    <dgm:cxn modelId="{9DBDAC47-7348-4D3B-8FFC-24B97AB3CDB6}" type="presParOf" srcId="{438C663C-606C-4103-88DB-636030C767AA}" destId="{67667E0A-2E0A-454A-9868-624628DAFCE2}" srcOrd="0" destOrd="0" presId="urn:microsoft.com/office/officeart/2005/8/layout/process4"/>
    <dgm:cxn modelId="{1500046D-100B-49C3-814F-302C81C5DC0B}" type="presParOf" srcId="{97C90D42-F894-439A-AB78-6D94F6A38AC5}" destId="{3DFF580C-B799-4323-BB1D-01C05B32FBEE}" srcOrd="3" destOrd="0" presId="urn:microsoft.com/office/officeart/2005/8/layout/process4"/>
    <dgm:cxn modelId="{701C7A20-2AA9-4D20-9FA7-EE391AFD192B}" type="presParOf" srcId="{97C90D42-F894-439A-AB78-6D94F6A38AC5}" destId="{CFB829E0-1137-47D2-8FEA-5B35668F2A98}" srcOrd="4" destOrd="0" presId="urn:microsoft.com/office/officeart/2005/8/layout/process4"/>
    <dgm:cxn modelId="{96DCE6C3-A72C-4AC5-9D71-DB9EC78AD6C4}" type="presParOf" srcId="{CFB829E0-1137-47D2-8FEA-5B35668F2A98}" destId="{9FAFBE48-7873-4D65-985D-6DEBE5FE528E}" srcOrd="0" destOrd="0" presId="urn:microsoft.com/office/officeart/2005/8/layout/process4"/>
    <dgm:cxn modelId="{F37F6EE4-1C04-4084-A75B-66899AB981E5}" type="presParOf" srcId="{97C90D42-F894-439A-AB78-6D94F6A38AC5}" destId="{EA00C6CC-A001-4947-9434-C1073207CBF7}" srcOrd="5" destOrd="0" presId="urn:microsoft.com/office/officeart/2005/8/layout/process4"/>
    <dgm:cxn modelId="{AC569D19-0EA3-46C0-A36C-EA340CD96721}" type="presParOf" srcId="{97C90D42-F894-439A-AB78-6D94F6A38AC5}" destId="{96098226-704F-4345-A7A6-6F159E3C1819}" srcOrd="6" destOrd="0" presId="urn:microsoft.com/office/officeart/2005/8/layout/process4"/>
    <dgm:cxn modelId="{26778CD0-5D1E-43DB-83B4-83A8AAA0AE70}" type="presParOf" srcId="{96098226-704F-4345-A7A6-6F159E3C1819}" destId="{9F729FFC-F089-4DF0-948D-D1701847BFE1}" srcOrd="0" destOrd="0" presId="urn:microsoft.com/office/officeart/2005/8/layout/process4"/>
    <dgm:cxn modelId="{57558987-AC71-49AE-94D7-9B6A2B35177A}" type="presParOf" srcId="{97C90D42-F894-439A-AB78-6D94F6A38AC5}" destId="{D0DD8CB8-4583-42D2-A6F1-64BE92DA6CFD}" srcOrd="7" destOrd="0" presId="urn:microsoft.com/office/officeart/2005/8/layout/process4"/>
    <dgm:cxn modelId="{C5FCD677-900B-47EA-8040-23E4E6520350}" type="presParOf" srcId="{97C90D42-F894-439A-AB78-6D94F6A38AC5}" destId="{4815BD19-DB23-4C6E-BC9D-2CE4AD67B094}" srcOrd="8" destOrd="0" presId="urn:microsoft.com/office/officeart/2005/8/layout/process4"/>
    <dgm:cxn modelId="{BE9A8803-1D5A-4218-8464-072F542BC57B}" type="presParOf" srcId="{4815BD19-DB23-4C6E-BC9D-2CE4AD67B094}" destId="{B75EEED1-F789-4D69-9526-A29BFF6305BD}" srcOrd="0" destOrd="0" presId="urn:microsoft.com/office/officeart/2005/8/layout/process4"/>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CBB1480D-2635-4165-8728-97C86F32A0BD}" type="doc">
      <dgm:prSet loTypeId="urn:microsoft.com/office/officeart/2005/8/layout/process4" loCatId="process" qsTypeId="urn:microsoft.com/office/officeart/2005/8/quickstyle/simple1" qsCatId="simple" csTypeId="urn:microsoft.com/office/officeart/2005/8/colors/accent1_2" csCatId="accent1" phldr="1"/>
      <dgm:spPr/>
      <dgm:t>
        <a:bodyPr/>
        <a:lstStyle/>
        <a:p>
          <a:endParaRPr lang="ru-RU"/>
        </a:p>
      </dgm:t>
    </dgm:pt>
    <dgm:pt modelId="{8BFA8254-0A5A-4FDA-9C3D-8946C0B668B7}">
      <dgm:prSet phldrT="[Текст]"/>
      <dgm:spPr/>
      <dgm:t>
        <a:bodyPr/>
        <a:lstStyle/>
        <a:p>
          <a:r>
            <a:rPr lang="ru-RU" b="1" dirty="0" smtClean="0">
              <a:solidFill>
                <a:schemeClr val="tx1"/>
              </a:solidFill>
            </a:rPr>
            <a:t>Умеренные (Зиновьев, Каменев</a:t>
          </a:r>
          <a:r>
            <a:rPr lang="ru-RU" dirty="0" smtClean="0"/>
            <a:t>)</a:t>
          </a:r>
          <a:endParaRPr lang="ru-RU" dirty="0"/>
        </a:p>
      </dgm:t>
    </dgm:pt>
    <dgm:pt modelId="{9C188B43-B84A-49FB-AAB5-FE9D57FC63CA}" type="parTrans" cxnId="{69E8276A-6FD6-424E-B1D3-A432FC6E342F}">
      <dgm:prSet/>
      <dgm:spPr/>
      <dgm:t>
        <a:bodyPr/>
        <a:lstStyle/>
        <a:p>
          <a:endParaRPr lang="ru-RU"/>
        </a:p>
      </dgm:t>
    </dgm:pt>
    <dgm:pt modelId="{2D2C3231-AA18-4154-84D0-84D470AED1B9}" type="sibTrans" cxnId="{69E8276A-6FD6-424E-B1D3-A432FC6E342F}">
      <dgm:prSet/>
      <dgm:spPr/>
      <dgm:t>
        <a:bodyPr/>
        <a:lstStyle/>
        <a:p>
          <a:endParaRPr lang="ru-RU"/>
        </a:p>
      </dgm:t>
    </dgm:pt>
    <dgm:pt modelId="{37EE9E7F-F35A-4F3D-8EDF-3647B0EB61C8}">
      <dgm:prSet phldrT="[Текст]"/>
      <dgm:spPr/>
      <dgm:t>
        <a:bodyPr/>
        <a:lstStyle/>
        <a:p>
          <a:r>
            <a:rPr lang="ru-RU" b="1" dirty="0" smtClean="0">
              <a:solidFill>
                <a:schemeClr val="tx1"/>
              </a:solidFill>
            </a:rPr>
            <a:t>Подождать с восстанием, пока российских рабочих не поддержат в Европе</a:t>
          </a:r>
          <a:endParaRPr lang="ru-RU" b="1" dirty="0">
            <a:solidFill>
              <a:schemeClr val="tx1"/>
            </a:solidFill>
          </a:endParaRPr>
        </a:p>
      </dgm:t>
    </dgm:pt>
    <dgm:pt modelId="{160AEBB9-E513-435B-B009-452431BB6E66}" type="parTrans" cxnId="{8C71D5C6-E7D6-4BC8-A442-98E7DAB35802}">
      <dgm:prSet/>
      <dgm:spPr/>
      <dgm:t>
        <a:bodyPr/>
        <a:lstStyle/>
        <a:p>
          <a:endParaRPr lang="ru-RU"/>
        </a:p>
      </dgm:t>
    </dgm:pt>
    <dgm:pt modelId="{97B21F83-717D-4A38-B4B6-B931030B5E7F}" type="sibTrans" cxnId="{8C71D5C6-E7D6-4BC8-A442-98E7DAB35802}">
      <dgm:prSet/>
      <dgm:spPr/>
      <dgm:t>
        <a:bodyPr/>
        <a:lstStyle/>
        <a:p>
          <a:endParaRPr lang="ru-RU"/>
        </a:p>
      </dgm:t>
    </dgm:pt>
    <dgm:pt modelId="{9F742DA6-DE99-497E-B274-45EFAEAA6288}">
      <dgm:prSet phldrT="[Текст]"/>
      <dgm:spPr/>
      <dgm:t>
        <a:bodyPr/>
        <a:lstStyle/>
        <a:p>
          <a:r>
            <a:rPr lang="ru-RU" b="1" dirty="0" smtClean="0">
              <a:solidFill>
                <a:schemeClr val="tx1"/>
              </a:solidFill>
            </a:rPr>
            <a:t>Продолжать агитацию, участвовать в выборах</a:t>
          </a:r>
          <a:endParaRPr lang="ru-RU" b="1" dirty="0">
            <a:solidFill>
              <a:schemeClr val="tx1"/>
            </a:solidFill>
          </a:endParaRPr>
        </a:p>
      </dgm:t>
    </dgm:pt>
    <dgm:pt modelId="{07AF319C-0F78-455C-8C89-EDF5F62E18EA}" type="parTrans" cxnId="{A5F1B68E-1372-4861-8E3B-9C798ECC16C1}">
      <dgm:prSet/>
      <dgm:spPr/>
      <dgm:t>
        <a:bodyPr/>
        <a:lstStyle/>
        <a:p>
          <a:endParaRPr lang="ru-RU"/>
        </a:p>
      </dgm:t>
    </dgm:pt>
    <dgm:pt modelId="{3F9DAF32-9E61-4CAF-8B12-DA4F1309F82C}" type="sibTrans" cxnId="{A5F1B68E-1372-4861-8E3B-9C798ECC16C1}">
      <dgm:prSet/>
      <dgm:spPr/>
      <dgm:t>
        <a:bodyPr/>
        <a:lstStyle/>
        <a:p>
          <a:endParaRPr lang="ru-RU"/>
        </a:p>
      </dgm:t>
    </dgm:pt>
    <dgm:pt modelId="{9841F7CC-6495-45BE-B92F-30E2DDC43D35}">
      <dgm:prSet phldrT="[Текст]"/>
      <dgm:spPr/>
      <dgm:t>
        <a:bodyPr/>
        <a:lstStyle/>
        <a:p>
          <a:r>
            <a:rPr lang="ru-RU" b="1" dirty="0" smtClean="0">
              <a:solidFill>
                <a:schemeClr val="tx1"/>
              </a:solidFill>
            </a:rPr>
            <a:t>За парламентский путь борьбы (мирный)</a:t>
          </a:r>
          <a:endParaRPr lang="ru-RU" b="1" dirty="0">
            <a:solidFill>
              <a:schemeClr val="tx1"/>
            </a:solidFill>
          </a:endParaRPr>
        </a:p>
      </dgm:t>
    </dgm:pt>
    <dgm:pt modelId="{9EB6D5D5-5E9D-4CD9-B6E0-AB7C059DA75B}" type="parTrans" cxnId="{4B789A0A-4275-4F4B-8A8D-DC57F743ECD6}">
      <dgm:prSet/>
      <dgm:spPr/>
      <dgm:t>
        <a:bodyPr/>
        <a:lstStyle/>
        <a:p>
          <a:endParaRPr lang="ru-RU"/>
        </a:p>
      </dgm:t>
    </dgm:pt>
    <dgm:pt modelId="{F224A3CE-1115-4378-BD4E-53881B88B7C2}" type="sibTrans" cxnId="{4B789A0A-4275-4F4B-8A8D-DC57F743ECD6}">
      <dgm:prSet/>
      <dgm:spPr/>
      <dgm:t>
        <a:bodyPr/>
        <a:lstStyle/>
        <a:p>
          <a:endParaRPr lang="ru-RU"/>
        </a:p>
      </dgm:t>
    </dgm:pt>
    <dgm:pt modelId="{63F9D8BB-03B8-4BB2-B645-FA7D66333EE6}" type="pres">
      <dgm:prSet presAssocID="{CBB1480D-2635-4165-8728-97C86F32A0BD}" presName="Name0" presStyleCnt="0">
        <dgm:presLayoutVars>
          <dgm:dir/>
          <dgm:animLvl val="lvl"/>
          <dgm:resizeHandles val="exact"/>
        </dgm:presLayoutVars>
      </dgm:prSet>
      <dgm:spPr/>
      <dgm:t>
        <a:bodyPr/>
        <a:lstStyle/>
        <a:p>
          <a:endParaRPr lang="ru-RU"/>
        </a:p>
      </dgm:t>
    </dgm:pt>
    <dgm:pt modelId="{31B63CC3-D5D7-4C76-8B0E-2D9A6DA0AD03}" type="pres">
      <dgm:prSet presAssocID="{9841F7CC-6495-45BE-B92F-30E2DDC43D35}" presName="boxAndChildren" presStyleCnt="0"/>
      <dgm:spPr/>
    </dgm:pt>
    <dgm:pt modelId="{81D34965-3958-4259-BB9B-C057608B5475}" type="pres">
      <dgm:prSet presAssocID="{9841F7CC-6495-45BE-B92F-30E2DDC43D35}" presName="parentTextBox" presStyleLbl="node1" presStyleIdx="0" presStyleCnt="4"/>
      <dgm:spPr/>
      <dgm:t>
        <a:bodyPr/>
        <a:lstStyle/>
        <a:p>
          <a:endParaRPr lang="ru-RU"/>
        </a:p>
      </dgm:t>
    </dgm:pt>
    <dgm:pt modelId="{7D1BB546-4182-4574-9DCD-8189F6491A6F}" type="pres">
      <dgm:prSet presAssocID="{3F9DAF32-9E61-4CAF-8B12-DA4F1309F82C}" presName="sp" presStyleCnt="0"/>
      <dgm:spPr/>
    </dgm:pt>
    <dgm:pt modelId="{DD228A77-FF92-4A60-8DC4-E155FD70B07E}" type="pres">
      <dgm:prSet presAssocID="{9F742DA6-DE99-497E-B274-45EFAEAA6288}" presName="arrowAndChildren" presStyleCnt="0"/>
      <dgm:spPr/>
    </dgm:pt>
    <dgm:pt modelId="{B5888617-D813-4603-A878-ABBE831792E9}" type="pres">
      <dgm:prSet presAssocID="{9F742DA6-DE99-497E-B274-45EFAEAA6288}" presName="parentTextArrow" presStyleLbl="node1" presStyleIdx="1" presStyleCnt="4" custLinFactNeighborX="-409" custLinFactNeighborY="2155"/>
      <dgm:spPr/>
      <dgm:t>
        <a:bodyPr/>
        <a:lstStyle/>
        <a:p>
          <a:endParaRPr lang="ru-RU"/>
        </a:p>
      </dgm:t>
    </dgm:pt>
    <dgm:pt modelId="{380C28DE-84A8-4A64-8DD4-F1964067F442}" type="pres">
      <dgm:prSet presAssocID="{97B21F83-717D-4A38-B4B6-B931030B5E7F}" presName="sp" presStyleCnt="0"/>
      <dgm:spPr/>
    </dgm:pt>
    <dgm:pt modelId="{FD806835-AF0B-430E-8B4B-69A2FE37AE7D}" type="pres">
      <dgm:prSet presAssocID="{37EE9E7F-F35A-4F3D-8EDF-3647B0EB61C8}" presName="arrowAndChildren" presStyleCnt="0"/>
      <dgm:spPr/>
    </dgm:pt>
    <dgm:pt modelId="{53F62AEA-A79C-4E1C-940F-479312D3D148}" type="pres">
      <dgm:prSet presAssocID="{37EE9E7F-F35A-4F3D-8EDF-3647B0EB61C8}" presName="parentTextArrow" presStyleLbl="node1" presStyleIdx="2" presStyleCnt="4"/>
      <dgm:spPr/>
      <dgm:t>
        <a:bodyPr/>
        <a:lstStyle/>
        <a:p>
          <a:endParaRPr lang="ru-RU"/>
        </a:p>
      </dgm:t>
    </dgm:pt>
    <dgm:pt modelId="{522D4B8A-2AF4-4AF5-8F70-3C4D1C4FE9AB}" type="pres">
      <dgm:prSet presAssocID="{2D2C3231-AA18-4154-84D0-84D470AED1B9}" presName="sp" presStyleCnt="0"/>
      <dgm:spPr/>
    </dgm:pt>
    <dgm:pt modelId="{7A5EE0F2-E7C8-4293-BF8F-6AE76ABED700}" type="pres">
      <dgm:prSet presAssocID="{8BFA8254-0A5A-4FDA-9C3D-8946C0B668B7}" presName="arrowAndChildren" presStyleCnt="0"/>
      <dgm:spPr/>
    </dgm:pt>
    <dgm:pt modelId="{912C5973-CCF5-449B-BF52-62A0DF30F280}" type="pres">
      <dgm:prSet presAssocID="{8BFA8254-0A5A-4FDA-9C3D-8946C0B668B7}" presName="parentTextArrow" presStyleLbl="node1" presStyleIdx="3" presStyleCnt="4"/>
      <dgm:spPr/>
      <dgm:t>
        <a:bodyPr/>
        <a:lstStyle/>
        <a:p>
          <a:endParaRPr lang="ru-RU"/>
        </a:p>
      </dgm:t>
    </dgm:pt>
  </dgm:ptLst>
  <dgm:cxnLst>
    <dgm:cxn modelId="{09244499-550D-4A44-A686-BF382220E58D}" type="presOf" srcId="{37EE9E7F-F35A-4F3D-8EDF-3647B0EB61C8}" destId="{53F62AEA-A79C-4E1C-940F-479312D3D148}" srcOrd="0" destOrd="0" presId="urn:microsoft.com/office/officeart/2005/8/layout/process4"/>
    <dgm:cxn modelId="{644DC922-2534-4EAA-8688-F7363AD552EF}" type="presOf" srcId="{CBB1480D-2635-4165-8728-97C86F32A0BD}" destId="{63F9D8BB-03B8-4BB2-B645-FA7D66333EE6}" srcOrd="0" destOrd="0" presId="urn:microsoft.com/office/officeart/2005/8/layout/process4"/>
    <dgm:cxn modelId="{D30B81C3-2FFF-4724-B972-A29EA29824CA}" type="presOf" srcId="{9F742DA6-DE99-497E-B274-45EFAEAA6288}" destId="{B5888617-D813-4603-A878-ABBE831792E9}" srcOrd="0" destOrd="0" presId="urn:microsoft.com/office/officeart/2005/8/layout/process4"/>
    <dgm:cxn modelId="{4B789A0A-4275-4F4B-8A8D-DC57F743ECD6}" srcId="{CBB1480D-2635-4165-8728-97C86F32A0BD}" destId="{9841F7CC-6495-45BE-B92F-30E2DDC43D35}" srcOrd="3" destOrd="0" parTransId="{9EB6D5D5-5E9D-4CD9-B6E0-AB7C059DA75B}" sibTransId="{F224A3CE-1115-4378-BD4E-53881B88B7C2}"/>
    <dgm:cxn modelId="{D36E8454-C34F-4DFB-9701-83EFA9A153BE}" type="presOf" srcId="{9841F7CC-6495-45BE-B92F-30E2DDC43D35}" destId="{81D34965-3958-4259-BB9B-C057608B5475}" srcOrd="0" destOrd="0" presId="urn:microsoft.com/office/officeart/2005/8/layout/process4"/>
    <dgm:cxn modelId="{69E8276A-6FD6-424E-B1D3-A432FC6E342F}" srcId="{CBB1480D-2635-4165-8728-97C86F32A0BD}" destId="{8BFA8254-0A5A-4FDA-9C3D-8946C0B668B7}" srcOrd="0" destOrd="0" parTransId="{9C188B43-B84A-49FB-AAB5-FE9D57FC63CA}" sibTransId="{2D2C3231-AA18-4154-84D0-84D470AED1B9}"/>
    <dgm:cxn modelId="{781C63D2-885E-44D0-A43E-C3B51FEBE82E}" type="presOf" srcId="{8BFA8254-0A5A-4FDA-9C3D-8946C0B668B7}" destId="{912C5973-CCF5-449B-BF52-62A0DF30F280}" srcOrd="0" destOrd="0" presId="urn:microsoft.com/office/officeart/2005/8/layout/process4"/>
    <dgm:cxn modelId="{A5F1B68E-1372-4861-8E3B-9C798ECC16C1}" srcId="{CBB1480D-2635-4165-8728-97C86F32A0BD}" destId="{9F742DA6-DE99-497E-B274-45EFAEAA6288}" srcOrd="2" destOrd="0" parTransId="{07AF319C-0F78-455C-8C89-EDF5F62E18EA}" sibTransId="{3F9DAF32-9E61-4CAF-8B12-DA4F1309F82C}"/>
    <dgm:cxn modelId="{8C71D5C6-E7D6-4BC8-A442-98E7DAB35802}" srcId="{CBB1480D-2635-4165-8728-97C86F32A0BD}" destId="{37EE9E7F-F35A-4F3D-8EDF-3647B0EB61C8}" srcOrd="1" destOrd="0" parTransId="{160AEBB9-E513-435B-B009-452431BB6E66}" sibTransId="{97B21F83-717D-4A38-B4B6-B931030B5E7F}"/>
    <dgm:cxn modelId="{6417F688-FDC1-4D73-9428-922B44505B52}" type="presParOf" srcId="{63F9D8BB-03B8-4BB2-B645-FA7D66333EE6}" destId="{31B63CC3-D5D7-4C76-8B0E-2D9A6DA0AD03}" srcOrd="0" destOrd="0" presId="urn:microsoft.com/office/officeart/2005/8/layout/process4"/>
    <dgm:cxn modelId="{2968F9FA-51E1-4212-BFFB-8F72EFA0C6F9}" type="presParOf" srcId="{31B63CC3-D5D7-4C76-8B0E-2D9A6DA0AD03}" destId="{81D34965-3958-4259-BB9B-C057608B5475}" srcOrd="0" destOrd="0" presId="urn:microsoft.com/office/officeart/2005/8/layout/process4"/>
    <dgm:cxn modelId="{3D0B4899-6809-4444-84C3-2E9F4B14FF68}" type="presParOf" srcId="{63F9D8BB-03B8-4BB2-B645-FA7D66333EE6}" destId="{7D1BB546-4182-4574-9DCD-8189F6491A6F}" srcOrd="1" destOrd="0" presId="urn:microsoft.com/office/officeart/2005/8/layout/process4"/>
    <dgm:cxn modelId="{00FA3C68-C82E-4F65-B782-EB49B1A5CC43}" type="presParOf" srcId="{63F9D8BB-03B8-4BB2-B645-FA7D66333EE6}" destId="{DD228A77-FF92-4A60-8DC4-E155FD70B07E}" srcOrd="2" destOrd="0" presId="urn:microsoft.com/office/officeart/2005/8/layout/process4"/>
    <dgm:cxn modelId="{0DB31B78-8E66-4AF6-BD10-4C31AD7F4E32}" type="presParOf" srcId="{DD228A77-FF92-4A60-8DC4-E155FD70B07E}" destId="{B5888617-D813-4603-A878-ABBE831792E9}" srcOrd="0" destOrd="0" presId="urn:microsoft.com/office/officeart/2005/8/layout/process4"/>
    <dgm:cxn modelId="{ECC79989-C28D-45AD-ACE0-349303F57470}" type="presParOf" srcId="{63F9D8BB-03B8-4BB2-B645-FA7D66333EE6}" destId="{380C28DE-84A8-4A64-8DD4-F1964067F442}" srcOrd="3" destOrd="0" presId="urn:microsoft.com/office/officeart/2005/8/layout/process4"/>
    <dgm:cxn modelId="{015960D4-8874-455F-8587-885B1C2363CD}" type="presParOf" srcId="{63F9D8BB-03B8-4BB2-B645-FA7D66333EE6}" destId="{FD806835-AF0B-430E-8B4B-69A2FE37AE7D}" srcOrd="4" destOrd="0" presId="urn:microsoft.com/office/officeart/2005/8/layout/process4"/>
    <dgm:cxn modelId="{5C637449-D97C-4557-90C9-4D89C94D6863}" type="presParOf" srcId="{FD806835-AF0B-430E-8B4B-69A2FE37AE7D}" destId="{53F62AEA-A79C-4E1C-940F-479312D3D148}" srcOrd="0" destOrd="0" presId="urn:microsoft.com/office/officeart/2005/8/layout/process4"/>
    <dgm:cxn modelId="{19E41EEC-6A25-4FBC-A71D-A331C1F083E1}" type="presParOf" srcId="{63F9D8BB-03B8-4BB2-B645-FA7D66333EE6}" destId="{522D4B8A-2AF4-4AF5-8F70-3C4D1C4FE9AB}" srcOrd="5" destOrd="0" presId="urn:microsoft.com/office/officeart/2005/8/layout/process4"/>
    <dgm:cxn modelId="{C26D996A-6865-4F50-96D6-4C7CA47AA50D}" type="presParOf" srcId="{63F9D8BB-03B8-4BB2-B645-FA7D66333EE6}" destId="{7A5EE0F2-E7C8-4293-BF8F-6AE76ABED700}" srcOrd="6" destOrd="0" presId="urn:microsoft.com/office/officeart/2005/8/layout/process4"/>
    <dgm:cxn modelId="{4A762017-8E55-415F-9D94-11353B281E7C}" type="presParOf" srcId="{7A5EE0F2-E7C8-4293-BF8F-6AE76ABED700}" destId="{912C5973-CCF5-449B-BF52-62A0DF30F280}" srcOrd="0" destOrd="0" presId="urn:microsoft.com/office/officeart/2005/8/layout/process4"/>
  </dgm:cxnLst>
  <dgm:bg/>
  <dgm:whole/>
  <dgm:extLst>
    <a:ext uri="http://schemas.microsoft.com/office/drawing/2008/diagram">
      <dsp:dataModelExt xmlns:dsp="http://schemas.microsoft.com/office/drawing/2008/diagram" xmlns="" relId="rId11"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1E761298-D027-4216-B436-7C52C6D7FCF1}">
      <dsp:nvSpPr>
        <dsp:cNvPr id="0" name=""/>
        <dsp:cNvSpPr/>
      </dsp:nvSpPr>
      <dsp:spPr>
        <a:xfrm>
          <a:off x="0" y="3712270"/>
          <a:ext cx="3292475" cy="812154"/>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ru-RU" sz="1800" b="1" kern="1200" dirty="0" smtClean="0">
              <a:solidFill>
                <a:schemeClr val="bg1"/>
              </a:solidFill>
            </a:rPr>
            <a:t>Вся власть Советам! (происходит дальнейшая большевизация)</a:t>
          </a:r>
          <a:endParaRPr lang="ru-RU" sz="1800" b="1" kern="1200" dirty="0">
            <a:solidFill>
              <a:schemeClr val="bg1"/>
            </a:solidFill>
          </a:endParaRPr>
        </a:p>
      </dsp:txBody>
      <dsp:txXfrm>
        <a:off x="0" y="3712270"/>
        <a:ext cx="3292475" cy="812154"/>
      </dsp:txXfrm>
    </dsp:sp>
    <dsp:sp modelId="{1EE1C9EE-08D4-4D90-855C-B4F13F3668B2}">
      <dsp:nvSpPr>
        <dsp:cNvPr id="0" name=""/>
        <dsp:cNvSpPr/>
      </dsp:nvSpPr>
      <dsp:spPr>
        <a:xfrm rot="10800000">
          <a:off x="0" y="2475359"/>
          <a:ext cx="3292475" cy="1249092"/>
        </a:xfrm>
        <a:prstGeom prst="upArrowCallou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ru-RU" sz="2000" b="1" kern="1200" dirty="0" smtClean="0">
              <a:solidFill>
                <a:schemeClr val="bg1"/>
              </a:solidFill>
            </a:rPr>
            <a:t>Реальная сила без власти</a:t>
          </a:r>
          <a:endParaRPr lang="ru-RU" sz="2000" b="1" kern="1200" dirty="0">
            <a:solidFill>
              <a:schemeClr val="bg1"/>
            </a:solidFill>
          </a:endParaRPr>
        </a:p>
      </dsp:txBody>
      <dsp:txXfrm rot="10800000">
        <a:off x="0" y="2475359"/>
        <a:ext cx="3292475" cy="1249092"/>
      </dsp:txXfrm>
    </dsp:sp>
    <dsp:sp modelId="{FAAAD6D3-0FF3-4218-9A02-5E4DF48BA26B}">
      <dsp:nvSpPr>
        <dsp:cNvPr id="0" name=""/>
        <dsp:cNvSpPr/>
      </dsp:nvSpPr>
      <dsp:spPr>
        <a:xfrm rot="10800000">
          <a:off x="0" y="1238449"/>
          <a:ext cx="3292475" cy="1249092"/>
        </a:xfrm>
        <a:prstGeom prst="upArrowCallou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ru-RU" sz="2000" b="1" kern="1200" dirty="0" smtClean="0">
              <a:solidFill>
                <a:schemeClr val="bg1"/>
              </a:solidFill>
            </a:rPr>
            <a:t>Орган рабочих и крестьян</a:t>
          </a:r>
          <a:endParaRPr lang="ru-RU" sz="2000" b="1" kern="1200" dirty="0">
            <a:solidFill>
              <a:schemeClr val="bg1"/>
            </a:solidFill>
          </a:endParaRPr>
        </a:p>
      </dsp:txBody>
      <dsp:txXfrm rot="10800000">
        <a:off x="0" y="1238449"/>
        <a:ext cx="3292475" cy="1249092"/>
      </dsp:txXfrm>
    </dsp:sp>
    <dsp:sp modelId="{AF7D37C9-2FFE-4D95-806B-6011A7DC53A4}">
      <dsp:nvSpPr>
        <dsp:cNvPr id="0" name=""/>
        <dsp:cNvSpPr/>
      </dsp:nvSpPr>
      <dsp:spPr>
        <a:xfrm rot="10800000">
          <a:off x="0" y="2"/>
          <a:ext cx="3292475" cy="1249092"/>
        </a:xfrm>
        <a:prstGeom prst="upArrowCallou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ctr" anchorCtr="0">
          <a:noAutofit/>
        </a:bodyPr>
        <a:lstStyle/>
        <a:p>
          <a:pPr lvl="0" algn="ctr" defTabSz="1066800">
            <a:lnSpc>
              <a:spcPct val="90000"/>
            </a:lnSpc>
            <a:spcBef>
              <a:spcPct val="0"/>
            </a:spcBef>
            <a:spcAft>
              <a:spcPct val="35000"/>
            </a:spcAft>
          </a:pPr>
          <a:r>
            <a:rPr lang="ru-RU" sz="2400" b="1" kern="1200" dirty="0" err="1" smtClean="0">
              <a:solidFill>
                <a:schemeClr val="bg1"/>
              </a:solidFill>
            </a:rPr>
            <a:t>Петросовет</a:t>
          </a:r>
          <a:endParaRPr lang="ru-RU" sz="2400" b="1" kern="1200" dirty="0">
            <a:solidFill>
              <a:schemeClr val="bg1"/>
            </a:solidFill>
          </a:endParaRPr>
        </a:p>
      </dsp:txBody>
      <dsp:txXfrm rot="10800000">
        <a:off x="0" y="2"/>
        <a:ext cx="3292475" cy="1249092"/>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1C97533F-A2A7-4642-B646-F918268A9F66}">
      <dsp:nvSpPr>
        <dsp:cNvPr id="0" name=""/>
        <dsp:cNvSpPr/>
      </dsp:nvSpPr>
      <dsp:spPr>
        <a:xfrm>
          <a:off x="0" y="3998960"/>
          <a:ext cx="4038600" cy="524861"/>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lvl="0" algn="ctr" defTabSz="711200">
            <a:lnSpc>
              <a:spcPct val="90000"/>
            </a:lnSpc>
            <a:spcBef>
              <a:spcPct val="0"/>
            </a:spcBef>
            <a:spcAft>
              <a:spcPct val="35000"/>
            </a:spcAft>
          </a:pPr>
          <a:r>
            <a:rPr lang="ru-RU" sz="1600" b="1" kern="1200" dirty="0" smtClean="0">
              <a:solidFill>
                <a:schemeClr val="bg1"/>
              </a:solidFill>
            </a:rPr>
            <a:t>«Никакой поддержки Временному правительству!»</a:t>
          </a:r>
          <a:endParaRPr lang="ru-RU" sz="1600" b="1" kern="1200" dirty="0">
            <a:solidFill>
              <a:schemeClr val="bg1"/>
            </a:solidFill>
          </a:endParaRPr>
        </a:p>
      </dsp:txBody>
      <dsp:txXfrm>
        <a:off x="0" y="3998960"/>
        <a:ext cx="4038600" cy="524861"/>
      </dsp:txXfrm>
    </dsp:sp>
    <dsp:sp modelId="{CC05298D-C115-4321-83AD-D49D1DA584B5}">
      <dsp:nvSpPr>
        <dsp:cNvPr id="0" name=""/>
        <dsp:cNvSpPr/>
      </dsp:nvSpPr>
      <dsp:spPr>
        <a:xfrm rot="10800000">
          <a:off x="0" y="3199596"/>
          <a:ext cx="4038600" cy="807236"/>
        </a:xfrm>
        <a:prstGeom prst="upArrowCallou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ru-RU" sz="1800" b="1" kern="1200" dirty="0" smtClean="0">
              <a:solidFill>
                <a:schemeClr val="bg1"/>
              </a:solidFill>
            </a:rPr>
            <a:t>Земли не дает, мир не подписывает</a:t>
          </a:r>
          <a:endParaRPr lang="ru-RU" sz="1800" b="1" kern="1200" dirty="0">
            <a:solidFill>
              <a:schemeClr val="bg1"/>
            </a:solidFill>
          </a:endParaRPr>
        </a:p>
      </dsp:txBody>
      <dsp:txXfrm rot="10800000">
        <a:off x="0" y="3199596"/>
        <a:ext cx="4038600" cy="807236"/>
      </dsp:txXfrm>
    </dsp:sp>
    <dsp:sp modelId="{2D29E20A-9969-413F-A35F-D1D130C32D92}">
      <dsp:nvSpPr>
        <dsp:cNvPr id="0" name=""/>
        <dsp:cNvSpPr/>
      </dsp:nvSpPr>
      <dsp:spPr>
        <a:xfrm rot="10800000">
          <a:off x="0" y="2400232"/>
          <a:ext cx="4038600" cy="807236"/>
        </a:xfrm>
        <a:prstGeom prst="upArrowCallou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lvl="0" algn="ctr" defTabSz="711200">
            <a:lnSpc>
              <a:spcPct val="90000"/>
            </a:lnSpc>
            <a:spcBef>
              <a:spcPct val="0"/>
            </a:spcBef>
            <a:spcAft>
              <a:spcPct val="35000"/>
            </a:spcAft>
          </a:pPr>
          <a:r>
            <a:rPr lang="ru-RU" sz="1600" b="1" kern="1200" dirty="0" smtClean="0">
              <a:solidFill>
                <a:schemeClr val="bg1"/>
              </a:solidFill>
            </a:rPr>
            <a:t>Правительство антинародно, не популярно, так как</a:t>
          </a:r>
          <a:endParaRPr lang="ru-RU" sz="1600" b="1" kern="1200" dirty="0">
            <a:solidFill>
              <a:schemeClr val="bg1"/>
            </a:solidFill>
          </a:endParaRPr>
        </a:p>
      </dsp:txBody>
      <dsp:txXfrm rot="10800000">
        <a:off x="0" y="2400232"/>
        <a:ext cx="4038600" cy="807236"/>
      </dsp:txXfrm>
    </dsp:sp>
    <dsp:sp modelId="{BB814E94-0320-4C00-9A1D-DD1A55431D12}">
      <dsp:nvSpPr>
        <dsp:cNvPr id="0" name=""/>
        <dsp:cNvSpPr/>
      </dsp:nvSpPr>
      <dsp:spPr>
        <a:xfrm rot="10800000">
          <a:off x="0" y="1612775"/>
          <a:ext cx="4038600" cy="807236"/>
        </a:xfrm>
        <a:prstGeom prst="upArrowCallou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ru-RU" sz="1800" b="1" kern="1200" dirty="0" smtClean="0">
              <a:solidFill>
                <a:schemeClr val="bg1"/>
              </a:solidFill>
            </a:rPr>
            <a:t>Власть без силы</a:t>
          </a:r>
          <a:endParaRPr lang="ru-RU" sz="1800" b="1" kern="1200" dirty="0">
            <a:solidFill>
              <a:schemeClr val="bg1"/>
            </a:solidFill>
          </a:endParaRPr>
        </a:p>
      </dsp:txBody>
      <dsp:txXfrm rot="10800000">
        <a:off x="0" y="1612775"/>
        <a:ext cx="4038600" cy="807236"/>
      </dsp:txXfrm>
    </dsp:sp>
    <dsp:sp modelId="{EA9E56A9-99B6-4C2D-BB92-327E05B7223A}">
      <dsp:nvSpPr>
        <dsp:cNvPr id="0" name=""/>
        <dsp:cNvSpPr/>
      </dsp:nvSpPr>
      <dsp:spPr>
        <a:xfrm rot="10800000">
          <a:off x="0" y="801504"/>
          <a:ext cx="4038600" cy="807236"/>
        </a:xfrm>
        <a:prstGeom prst="upArrowCallou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ru-RU" sz="1800" b="1" kern="1200" dirty="0" smtClean="0">
              <a:solidFill>
                <a:schemeClr val="bg1"/>
              </a:solidFill>
            </a:rPr>
            <a:t>Орган буржуазии</a:t>
          </a:r>
          <a:endParaRPr lang="ru-RU" sz="1800" b="1" kern="1200" dirty="0">
            <a:solidFill>
              <a:schemeClr val="bg1"/>
            </a:solidFill>
          </a:endParaRPr>
        </a:p>
      </dsp:txBody>
      <dsp:txXfrm rot="10800000">
        <a:off x="0" y="801504"/>
        <a:ext cx="4038600" cy="807236"/>
      </dsp:txXfrm>
    </dsp:sp>
    <dsp:sp modelId="{99561A6B-1F14-4E06-93ED-37E7A5F9C79B}">
      <dsp:nvSpPr>
        <dsp:cNvPr id="0" name=""/>
        <dsp:cNvSpPr/>
      </dsp:nvSpPr>
      <dsp:spPr>
        <a:xfrm rot="10800000">
          <a:off x="0" y="2140"/>
          <a:ext cx="4038600" cy="807236"/>
        </a:xfrm>
        <a:prstGeom prst="upArrowCallou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ru-RU" sz="1800" b="1" kern="1200" dirty="0" smtClean="0">
              <a:solidFill>
                <a:schemeClr val="bg1"/>
              </a:solidFill>
            </a:rPr>
            <a:t>Временное правительство</a:t>
          </a:r>
          <a:endParaRPr lang="ru-RU" sz="1800" b="1" kern="1200" dirty="0">
            <a:solidFill>
              <a:schemeClr val="bg1"/>
            </a:solidFill>
          </a:endParaRPr>
        </a:p>
      </dsp:txBody>
      <dsp:txXfrm rot="10800000">
        <a:off x="0" y="2140"/>
        <a:ext cx="4038600" cy="807236"/>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12A844E7-74CD-4211-A687-7A00DCDE3F8F}">
      <dsp:nvSpPr>
        <dsp:cNvPr id="0" name=""/>
        <dsp:cNvSpPr/>
      </dsp:nvSpPr>
      <dsp:spPr>
        <a:xfrm rot="16200000">
          <a:off x="-1425792" y="2240613"/>
          <a:ext cx="3411379" cy="33644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296728" bIns="0" numCol="1" spcCol="1270" anchor="t" anchorCtr="0">
          <a:noAutofit/>
        </a:bodyPr>
        <a:lstStyle/>
        <a:p>
          <a:pPr lvl="0" algn="r" defTabSz="1066800">
            <a:lnSpc>
              <a:spcPct val="90000"/>
            </a:lnSpc>
            <a:spcBef>
              <a:spcPct val="0"/>
            </a:spcBef>
            <a:spcAft>
              <a:spcPct val="35000"/>
            </a:spcAft>
          </a:pPr>
          <a:r>
            <a:rPr lang="ru-RU" sz="2400" b="1" kern="1200" dirty="0" smtClean="0"/>
            <a:t>Правые</a:t>
          </a:r>
          <a:endParaRPr lang="ru-RU" sz="2400" b="1" kern="1200" dirty="0"/>
        </a:p>
      </dsp:txBody>
      <dsp:txXfrm rot="16200000">
        <a:off x="-1425792" y="2240613"/>
        <a:ext cx="3411379" cy="336448"/>
      </dsp:txXfrm>
    </dsp:sp>
    <dsp:sp modelId="{633F6603-5EC0-439D-BF6A-91BFEFDEAF68}">
      <dsp:nvSpPr>
        <dsp:cNvPr id="0" name=""/>
        <dsp:cNvSpPr/>
      </dsp:nvSpPr>
      <dsp:spPr>
        <a:xfrm>
          <a:off x="514401" y="668283"/>
          <a:ext cx="2283939" cy="3411379"/>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296728" rIns="113792" bIns="113792" numCol="1" spcCol="1270" anchor="t" anchorCtr="0">
          <a:noAutofit/>
        </a:bodyPr>
        <a:lstStyle/>
        <a:p>
          <a:pPr marL="171450" lvl="1" indent="-171450" algn="l" defTabSz="711200">
            <a:lnSpc>
              <a:spcPct val="90000"/>
            </a:lnSpc>
            <a:spcBef>
              <a:spcPct val="0"/>
            </a:spcBef>
            <a:spcAft>
              <a:spcPct val="15000"/>
            </a:spcAft>
            <a:buChar char="••"/>
          </a:pPr>
          <a:r>
            <a:rPr lang="ru-RU" sz="1600" b="1" kern="1200" dirty="0" smtClean="0">
              <a:solidFill>
                <a:schemeClr val="tx1"/>
              </a:solidFill>
            </a:rPr>
            <a:t>Монархисты</a:t>
          </a:r>
          <a:endParaRPr lang="ru-RU" sz="1600" b="1" kern="1200" dirty="0">
            <a:solidFill>
              <a:schemeClr val="tx1"/>
            </a:solidFill>
          </a:endParaRPr>
        </a:p>
        <a:p>
          <a:pPr marL="171450" lvl="1" indent="-171450" algn="l" defTabSz="711200">
            <a:lnSpc>
              <a:spcPct val="90000"/>
            </a:lnSpc>
            <a:spcBef>
              <a:spcPct val="0"/>
            </a:spcBef>
            <a:spcAft>
              <a:spcPct val="15000"/>
            </a:spcAft>
            <a:buChar char="••"/>
          </a:pPr>
          <a:r>
            <a:rPr lang="ru-RU" sz="1600" b="1" kern="1200" dirty="0" smtClean="0">
              <a:solidFill>
                <a:schemeClr val="tx1"/>
              </a:solidFill>
            </a:rPr>
            <a:t>Октябристы- кризис, подполье</a:t>
          </a:r>
          <a:endParaRPr lang="ru-RU" sz="1600" b="1" kern="1200" dirty="0">
            <a:solidFill>
              <a:schemeClr val="tx1"/>
            </a:solidFill>
          </a:endParaRPr>
        </a:p>
        <a:p>
          <a:pPr marL="171450" lvl="1" indent="-171450" algn="l" defTabSz="711200">
            <a:lnSpc>
              <a:spcPct val="90000"/>
            </a:lnSpc>
            <a:spcBef>
              <a:spcPct val="0"/>
            </a:spcBef>
            <a:spcAft>
              <a:spcPct val="15000"/>
            </a:spcAft>
            <a:buChar char="••"/>
          </a:pPr>
          <a:r>
            <a:rPr lang="ru-RU" sz="1600" b="1" kern="1200" dirty="0" smtClean="0">
              <a:solidFill>
                <a:schemeClr val="tx1"/>
              </a:solidFill>
            </a:rPr>
            <a:t>Кадеты – основа Временного правительства, за республику</a:t>
          </a:r>
          <a:endParaRPr lang="ru-RU" sz="1600" b="1" kern="1200" dirty="0">
            <a:solidFill>
              <a:schemeClr val="tx1"/>
            </a:solidFill>
          </a:endParaRPr>
        </a:p>
      </dsp:txBody>
      <dsp:txXfrm>
        <a:off x="514401" y="668283"/>
        <a:ext cx="2283939" cy="3411379"/>
      </dsp:txXfrm>
    </dsp:sp>
    <dsp:sp modelId="{F856A215-DC98-4525-9E19-F11D0313D9AB}">
      <dsp:nvSpPr>
        <dsp:cNvPr id="0" name=""/>
        <dsp:cNvSpPr/>
      </dsp:nvSpPr>
      <dsp:spPr>
        <a:xfrm>
          <a:off x="111673" y="259036"/>
          <a:ext cx="672896" cy="672896"/>
        </a:xfrm>
        <a:prstGeom prst="rect">
          <a:avLst/>
        </a:prstGeom>
        <a:blipFill rotWithShape="1">
          <a:blip xmlns:r="http://schemas.openxmlformats.org/officeDocument/2006/relationships" r:embed="rId1"/>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A1DAC39-B476-435B-8210-848F02B92116}">
      <dsp:nvSpPr>
        <dsp:cNvPr id="0" name=""/>
        <dsp:cNvSpPr/>
      </dsp:nvSpPr>
      <dsp:spPr>
        <a:xfrm rot="16200000">
          <a:off x="1501662" y="2063279"/>
          <a:ext cx="3411379" cy="69111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296728" bIns="0" numCol="1" spcCol="1270" anchor="t" anchorCtr="0">
          <a:noAutofit/>
        </a:bodyPr>
        <a:lstStyle/>
        <a:p>
          <a:pPr lvl="0" algn="r" defTabSz="1066800">
            <a:lnSpc>
              <a:spcPct val="90000"/>
            </a:lnSpc>
            <a:spcBef>
              <a:spcPct val="0"/>
            </a:spcBef>
            <a:spcAft>
              <a:spcPct val="35000"/>
            </a:spcAft>
          </a:pPr>
          <a:r>
            <a:rPr lang="ru-RU" sz="2400" b="1" kern="1200" dirty="0" smtClean="0"/>
            <a:t>Центристы</a:t>
          </a:r>
          <a:endParaRPr lang="ru-RU" sz="2400" b="1" kern="1200" dirty="0"/>
        </a:p>
      </dsp:txBody>
      <dsp:txXfrm rot="16200000">
        <a:off x="1501662" y="2063279"/>
        <a:ext cx="3411379" cy="691114"/>
      </dsp:txXfrm>
    </dsp:sp>
    <dsp:sp modelId="{8E9D5659-457A-4731-BEF3-2B19AA41CE27}">
      <dsp:nvSpPr>
        <dsp:cNvPr id="0" name=""/>
        <dsp:cNvSpPr/>
      </dsp:nvSpPr>
      <dsp:spPr>
        <a:xfrm>
          <a:off x="3250698" y="668283"/>
          <a:ext cx="2177103" cy="3411379"/>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296728" rIns="113792" bIns="113792" numCol="1" spcCol="1270" anchor="t" anchorCtr="0">
          <a:noAutofit/>
        </a:bodyPr>
        <a:lstStyle/>
        <a:p>
          <a:pPr marL="171450" lvl="1" indent="-171450" algn="l" defTabSz="711200">
            <a:lnSpc>
              <a:spcPct val="90000"/>
            </a:lnSpc>
            <a:spcBef>
              <a:spcPct val="0"/>
            </a:spcBef>
            <a:spcAft>
              <a:spcPct val="15000"/>
            </a:spcAft>
            <a:buChar char="••"/>
          </a:pPr>
          <a:r>
            <a:rPr lang="ru-RU" sz="1600" b="1" kern="1200" dirty="0" smtClean="0">
              <a:solidFill>
                <a:schemeClr val="tx1"/>
              </a:solidFill>
            </a:rPr>
            <a:t>Эсеры</a:t>
          </a:r>
          <a:endParaRPr lang="ru-RU" sz="1600" b="1" kern="1200" dirty="0">
            <a:solidFill>
              <a:schemeClr val="tx1"/>
            </a:solidFill>
          </a:endParaRPr>
        </a:p>
        <a:p>
          <a:pPr marL="171450" lvl="1" indent="-171450" algn="l" defTabSz="711200">
            <a:lnSpc>
              <a:spcPct val="90000"/>
            </a:lnSpc>
            <a:spcBef>
              <a:spcPct val="0"/>
            </a:spcBef>
            <a:spcAft>
              <a:spcPct val="15000"/>
            </a:spcAft>
            <a:buChar char="••"/>
          </a:pPr>
          <a:r>
            <a:rPr lang="ru-RU" sz="1600" b="1" kern="1200" dirty="0" smtClean="0">
              <a:solidFill>
                <a:schemeClr val="tx1"/>
              </a:solidFill>
            </a:rPr>
            <a:t>Меньшевики- преобладают в Советах, поддерживают Временное правительство</a:t>
          </a:r>
          <a:endParaRPr lang="ru-RU" sz="1600" b="1" kern="1200" dirty="0">
            <a:solidFill>
              <a:schemeClr val="tx1"/>
            </a:solidFill>
          </a:endParaRPr>
        </a:p>
        <a:p>
          <a:pPr marL="171450" lvl="1" indent="-171450" algn="l" defTabSz="711200">
            <a:lnSpc>
              <a:spcPct val="90000"/>
            </a:lnSpc>
            <a:spcBef>
              <a:spcPct val="0"/>
            </a:spcBef>
            <a:spcAft>
              <a:spcPct val="15000"/>
            </a:spcAft>
            <a:buChar char="••"/>
          </a:pPr>
          <a:endParaRPr lang="ru-RU" sz="1600" b="1" kern="1200" dirty="0">
            <a:solidFill>
              <a:schemeClr val="tx1"/>
            </a:solidFill>
          </a:endParaRPr>
        </a:p>
      </dsp:txBody>
      <dsp:txXfrm>
        <a:off x="3250698" y="668283"/>
        <a:ext cx="2177103" cy="3411379"/>
      </dsp:txXfrm>
    </dsp:sp>
    <dsp:sp modelId="{5FBB3ACB-FDA1-44B3-9E3D-79BB12B3E02B}">
      <dsp:nvSpPr>
        <dsp:cNvPr id="0" name=""/>
        <dsp:cNvSpPr/>
      </dsp:nvSpPr>
      <dsp:spPr>
        <a:xfrm>
          <a:off x="3039127" y="259036"/>
          <a:ext cx="672896" cy="672896"/>
        </a:xfrm>
        <a:prstGeom prst="rect">
          <a:avLst/>
        </a:prstGeom>
        <a:blipFill rotWithShape="1">
          <a:blip xmlns:r="http://schemas.openxmlformats.org/officeDocument/2006/relationships" r:embed="rId1"/>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1411909-62C4-44FA-9C55-F091037F527A}">
      <dsp:nvSpPr>
        <dsp:cNvPr id="0" name=""/>
        <dsp:cNvSpPr/>
      </dsp:nvSpPr>
      <dsp:spPr>
        <a:xfrm rot="16200000">
          <a:off x="4046741" y="2267870"/>
          <a:ext cx="3411379" cy="33644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296728" bIns="0" numCol="1" spcCol="1270" anchor="t" anchorCtr="0">
          <a:noAutofit/>
        </a:bodyPr>
        <a:lstStyle/>
        <a:p>
          <a:pPr lvl="0" algn="r" defTabSz="1066800">
            <a:lnSpc>
              <a:spcPct val="90000"/>
            </a:lnSpc>
            <a:spcBef>
              <a:spcPct val="0"/>
            </a:spcBef>
            <a:spcAft>
              <a:spcPct val="35000"/>
            </a:spcAft>
          </a:pPr>
          <a:r>
            <a:rPr lang="ru-RU" sz="2400" b="1" kern="1200" dirty="0" smtClean="0"/>
            <a:t>Левые</a:t>
          </a:r>
          <a:endParaRPr lang="ru-RU" sz="2400" b="1" kern="1200" dirty="0"/>
        </a:p>
      </dsp:txBody>
      <dsp:txXfrm rot="16200000">
        <a:off x="4046741" y="2267870"/>
        <a:ext cx="3411379" cy="336448"/>
      </dsp:txXfrm>
    </dsp:sp>
    <dsp:sp modelId="{E602D205-A2B7-4E3D-AF07-E5DD0F5B9B27}">
      <dsp:nvSpPr>
        <dsp:cNvPr id="0" name=""/>
        <dsp:cNvSpPr/>
      </dsp:nvSpPr>
      <dsp:spPr>
        <a:xfrm>
          <a:off x="5928865" y="703147"/>
          <a:ext cx="1962692" cy="3411379"/>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296728" rIns="113792" bIns="113792" numCol="1" spcCol="1270" anchor="t" anchorCtr="0">
          <a:noAutofit/>
        </a:bodyPr>
        <a:lstStyle/>
        <a:p>
          <a:pPr marL="171450" lvl="1" indent="-171450" algn="l" defTabSz="711200">
            <a:lnSpc>
              <a:spcPct val="90000"/>
            </a:lnSpc>
            <a:spcBef>
              <a:spcPct val="0"/>
            </a:spcBef>
            <a:spcAft>
              <a:spcPct val="15000"/>
            </a:spcAft>
            <a:buChar char="••"/>
          </a:pPr>
          <a:r>
            <a:rPr lang="ru-RU" sz="1600" b="1" kern="1200" dirty="0" smtClean="0">
              <a:solidFill>
                <a:schemeClr val="tx1"/>
              </a:solidFill>
            </a:rPr>
            <a:t>Анархисты – за свержение правительства и создание безвластного общества</a:t>
          </a:r>
          <a:endParaRPr lang="ru-RU" sz="1600" b="1" kern="1200" dirty="0">
            <a:solidFill>
              <a:schemeClr val="tx1"/>
            </a:solidFill>
          </a:endParaRPr>
        </a:p>
        <a:p>
          <a:pPr marL="171450" lvl="1" indent="-171450" algn="l" defTabSz="711200">
            <a:lnSpc>
              <a:spcPct val="90000"/>
            </a:lnSpc>
            <a:spcBef>
              <a:spcPct val="0"/>
            </a:spcBef>
            <a:spcAft>
              <a:spcPct val="15000"/>
            </a:spcAft>
            <a:buChar char="••"/>
          </a:pPr>
          <a:r>
            <a:rPr lang="ru-RU" sz="1600" b="1" kern="1200" dirty="0" smtClean="0">
              <a:solidFill>
                <a:schemeClr val="tx1"/>
              </a:solidFill>
            </a:rPr>
            <a:t>Большевики –продолжение революции, установление диктатуры пролетариата</a:t>
          </a:r>
          <a:endParaRPr lang="ru-RU" sz="1600" b="1" kern="1200" dirty="0">
            <a:solidFill>
              <a:schemeClr val="tx1"/>
            </a:solidFill>
          </a:endParaRPr>
        </a:p>
      </dsp:txBody>
      <dsp:txXfrm>
        <a:off x="5928865" y="703147"/>
        <a:ext cx="1962692" cy="3411379"/>
      </dsp:txXfrm>
    </dsp:sp>
    <dsp:sp modelId="{E2116978-B4B7-4C3A-B841-092E2D304FB6}">
      <dsp:nvSpPr>
        <dsp:cNvPr id="0" name=""/>
        <dsp:cNvSpPr/>
      </dsp:nvSpPr>
      <dsp:spPr>
        <a:xfrm>
          <a:off x="5735830" y="259036"/>
          <a:ext cx="672896" cy="672896"/>
        </a:xfrm>
        <a:prstGeom prst="rect">
          <a:avLst/>
        </a:prstGeom>
        <a:blipFill rotWithShape="1">
          <a:blip xmlns:r="http://schemas.openxmlformats.org/officeDocument/2006/relationships" r:embed="rId1"/>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9F09E842-E759-42D2-903E-591705ED336E}">
      <dsp:nvSpPr>
        <dsp:cNvPr id="0" name=""/>
        <dsp:cNvSpPr/>
      </dsp:nvSpPr>
      <dsp:spPr>
        <a:xfrm>
          <a:off x="0" y="3886230"/>
          <a:ext cx="4095254" cy="637568"/>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666750">
            <a:lnSpc>
              <a:spcPct val="90000"/>
            </a:lnSpc>
            <a:spcBef>
              <a:spcPct val="0"/>
            </a:spcBef>
            <a:spcAft>
              <a:spcPct val="35000"/>
            </a:spcAft>
          </a:pPr>
          <a:r>
            <a:rPr lang="ru-RU" sz="1500" b="1" kern="1200" dirty="0" smtClean="0">
              <a:solidFill>
                <a:schemeClr val="tx1"/>
              </a:solidFill>
            </a:rPr>
            <a:t>Немедленно готовиться к восстанию</a:t>
          </a:r>
          <a:endParaRPr lang="ru-RU" sz="1500" b="1" kern="1200" dirty="0">
            <a:solidFill>
              <a:schemeClr val="tx1"/>
            </a:solidFill>
          </a:endParaRPr>
        </a:p>
      </dsp:txBody>
      <dsp:txXfrm>
        <a:off x="0" y="3886230"/>
        <a:ext cx="4095254" cy="637568"/>
      </dsp:txXfrm>
    </dsp:sp>
    <dsp:sp modelId="{67667E0A-2E0A-454A-9868-624628DAFCE2}">
      <dsp:nvSpPr>
        <dsp:cNvPr id="0" name=""/>
        <dsp:cNvSpPr/>
      </dsp:nvSpPr>
      <dsp:spPr>
        <a:xfrm rot="10800000">
          <a:off x="0" y="2915214"/>
          <a:ext cx="4095254" cy="980580"/>
        </a:xfrm>
        <a:prstGeom prst="upArrowCallou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666750">
            <a:lnSpc>
              <a:spcPct val="90000"/>
            </a:lnSpc>
            <a:spcBef>
              <a:spcPct val="0"/>
            </a:spcBef>
            <a:spcAft>
              <a:spcPct val="35000"/>
            </a:spcAft>
          </a:pPr>
          <a:r>
            <a:rPr lang="ru-RU" sz="1500" b="1" kern="1200" dirty="0" smtClean="0">
              <a:solidFill>
                <a:schemeClr val="tx1"/>
              </a:solidFill>
            </a:rPr>
            <a:t>Работы «Марксизм и восстание», «Удержат ли большевики государственную власть»</a:t>
          </a:r>
          <a:endParaRPr lang="ru-RU" sz="1500" b="1" kern="1200" dirty="0">
            <a:solidFill>
              <a:schemeClr val="tx1"/>
            </a:solidFill>
          </a:endParaRPr>
        </a:p>
      </dsp:txBody>
      <dsp:txXfrm rot="10800000">
        <a:off x="0" y="2915214"/>
        <a:ext cx="4095254" cy="980580"/>
      </dsp:txXfrm>
    </dsp:sp>
    <dsp:sp modelId="{9FAFBE48-7873-4D65-985D-6DEBE5FE528E}">
      <dsp:nvSpPr>
        <dsp:cNvPr id="0" name=""/>
        <dsp:cNvSpPr/>
      </dsp:nvSpPr>
      <dsp:spPr>
        <a:xfrm rot="10800000">
          <a:off x="0" y="1944197"/>
          <a:ext cx="4095254" cy="980580"/>
        </a:xfrm>
        <a:prstGeom prst="upArrowCallou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666750">
            <a:lnSpc>
              <a:spcPct val="90000"/>
            </a:lnSpc>
            <a:spcBef>
              <a:spcPct val="0"/>
            </a:spcBef>
            <a:spcAft>
              <a:spcPct val="35000"/>
            </a:spcAft>
          </a:pPr>
          <a:r>
            <a:rPr lang="ru-RU" sz="1500" b="1" kern="1200" dirty="0" smtClean="0">
              <a:solidFill>
                <a:schemeClr val="tx1"/>
              </a:solidFill>
            </a:rPr>
            <a:t>За революционный (вооруженный) путь</a:t>
          </a:r>
          <a:endParaRPr lang="ru-RU" sz="1500" b="1" kern="1200" dirty="0">
            <a:solidFill>
              <a:schemeClr val="tx1"/>
            </a:solidFill>
          </a:endParaRPr>
        </a:p>
      </dsp:txBody>
      <dsp:txXfrm rot="10800000">
        <a:off x="0" y="1944197"/>
        <a:ext cx="4095254" cy="980580"/>
      </dsp:txXfrm>
    </dsp:sp>
    <dsp:sp modelId="{9F729FFC-F089-4DF0-948D-D1701847BFE1}">
      <dsp:nvSpPr>
        <dsp:cNvPr id="0" name=""/>
        <dsp:cNvSpPr/>
      </dsp:nvSpPr>
      <dsp:spPr>
        <a:xfrm rot="10800000">
          <a:off x="0" y="973180"/>
          <a:ext cx="4095254" cy="980580"/>
        </a:xfrm>
        <a:prstGeom prst="upArrowCallou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666750">
            <a:lnSpc>
              <a:spcPct val="90000"/>
            </a:lnSpc>
            <a:spcBef>
              <a:spcPct val="0"/>
            </a:spcBef>
            <a:spcAft>
              <a:spcPct val="35000"/>
            </a:spcAft>
          </a:pPr>
          <a:r>
            <a:rPr lang="ru-RU" sz="1500" b="1" kern="1200" dirty="0" smtClean="0">
              <a:solidFill>
                <a:schemeClr val="tx1"/>
              </a:solidFill>
            </a:rPr>
            <a:t>За вооруженное восстание и установление диктатуры пролетариата</a:t>
          </a:r>
          <a:endParaRPr lang="ru-RU" sz="1500" b="1" kern="1200" dirty="0">
            <a:solidFill>
              <a:schemeClr val="tx1"/>
            </a:solidFill>
          </a:endParaRPr>
        </a:p>
      </dsp:txBody>
      <dsp:txXfrm rot="10800000">
        <a:off x="0" y="973180"/>
        <a:ext cx="4095254" cy="980580"/>
      </dsp:txXfrm>
    </dsp:sp>
    <dsp:sp modelId="{B75EEED1-F789-4D69-9526-A29BFF6305BD}">
      <dsp:nvSpPr>
        <dsp:cNvPr id="0" name=""/>
        <dsp:cNvSpPr/>
      </dsp:nvSpPr>
      <dsp:spPr>
        <a:xfrm rot="10800000">
          <a:off x="0" y="2163"/>
          <a:ext cx="4095254" cy="980580"/>
        </a:xfrm>
        <a:prstGeom prst="upArrowCallou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666750">
            <a:lnSpc>
              <a:spcPct val="90000"/>
            </a:lnSpc>
            <a:spcBef>
              <a:spcPct val="0"/>
            </a:spcBef>
            <a:spcAft>
              <a:spcPct val="35000"/>
            </a:spcAft>
          </a:pPr>
          <a:r>
            <a:rPr lang="ru-RU" sz="1500" b="1" kern="1200" dirty="0" smtClean="0">
              <a:solidFill>
                <a:schemeClr val="tx1"/>
              </a:solidFill>
            </a:rPr>
            <a:t>Ленин</a:t>
          </a:r>
          <a:endParaRPr lang="ru-RU" sz="1500" b="1" kern="1200" dirty="0">
            <a:solidFill>
              <a:schemeClr val="tx1"/>
            </a:solidFill>
          </a:endParaRPr>
        </a:p>
      </dsp:txBody>
      <dsp:txXfrm rot="10800000">
        <a:off x="0" y="2163"/>
        <a:ext cx="4095254" cy="980580"/>
      </dsp:txXfrm>
    </dsp:sp>
  </dsp:spTree>
</dsp:drawing>
</file>

<file path=ppt/diagrams/drawing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1D34965-3958-4259-BB9B-C057608B5475}">
      <dsp:nvSpPr>
        <dsp:cNvPr id="0" name=""/>
        <dsp:cNvSpPr/>
      </dsp:nvSpPr>
      <dsp:spPr>
        <a:xfrm>
          <a:off x="0" y="3712270"/>
          <a:ext cx="4038600" cy="812154"/>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lvl="0" algn="ctr" defTabSz="711200">
            <a:lnSpc>
              <a:spcPct val="90000"/>
            </a:lnSpc>
            <a:spcBef>
              <a:spcPct val="0"/>
            </a:spcBef>
            <a:spcAft>
              <a:spcPct val="35000"/>
            </a:spcAft>
          </a:pPr>
          <a:r>
            <a:rPr lang="ru-RU" sz="1600" b="1" kern="1200" dirty="0" smtClean="0">
              <a:solidFill>
                <a:schemeClr val="tx1"/>
              </a:solidFill>
            </a:rPr>
            <a:t>За парламентский путь борьбы (мирный)</a:t>
          </a:r>
          <a:endParaRPr lang="ru-RU" sz="1600" b="1" kern="1200" dirty="0">
            <a:solidFill>
              <a:schemeClr val="tx1"/>
            </a:solidFill>
          </a:endParaRPr>
        </a:p>
      </dsp:txBody>
      <dsp:txXfrm>
        <a:off x="0" y="3712270"/>
        <a:ext cx="4038600" cy="812154"/>
      </dsp:txXfrm>
    </dsp:sp>
    <dsp:sp modelId="{B5888617-D813-4603-A878-ABBE831792E9}">
      <dsp:nvSpPr>
        <dsp:cNvPr id="0" name=""/>
        <dsp:cNvSpPr/>
      </dsp:nvSpPr>
      <dsp:spPr>
        <a:xfrm rot="10800000">
          <a:off x="0" y="2502277"/>
          <a:ext cx="4038600" cy="1249092"/>
        </a:xfrm>
        <a:prstGeom prst="upArrowCallou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lvl="0" algn="ctr" defTabSz="711200">
            <a:lnSpc>
              <a:spcPct val="90000"/>
            </a:lnSpc>
            <a:spcBef>
              <a:spcPct val="0"/>
            </a:spcBef>
            <a:spcAft>
              <a:spcPct val="35000"/>
            </a:spcAft>
          </a:pPr>
          <a:r>
            <a:rPr lang="ru-RU" sz="1600" b="1" kern="1200" dirty="0" smtClean="0">
              <a:solidFill>
                <a:schemeClr val="tx1"/>
              </a:solidFill>
            </a:rPr>
            <a:t>Продолжать агитацию, участвовать в выборах</a:t>
          </a:r>
          <a:endParaRPr lang="ru-RU" sz="1600" b="1" kern="1200" dirty="0">
            <a:solidFill>
              <a:schemeClr val="tx1"/>
            </a:solidFill>
          </a:endParaRPr>
        </a:p>
      </dsp:txBody>
      <dsp:txXfrm rot="10800000">
        <a:off x="0" y="2502277"/>
        <a:ext cx="4038600" cy="1249092"/>
      </dsp:txXfrm>
    </dsp:sp>
    <dsp:sp modelId="{53F62AEA-A79C-4E1C-940F-479312D3D148}">
      <dsp:nvSpPr>
        <dsp:cNvPr id="0" name=""/>
        <dsp:cNvSpPr/>
      </dsp:nvSpPr>
      <dsp:spPr>
        <a:xfrm rot="10800000">
          <a:off x="0" y="1238449"/>
          <a:ext cx="4038600" cy="1249092"/>
        </a:xfrm>
        <a:prstGeom prst="upArrowCallou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lvl="0" algn="ctr" defTabSz="711200">
            <a:lnSpc>
              <a:spcPct val="90000"/>
            </a:lnSpc>
            <a:spcBef>
              <a:spcPct val="0"/>
            </a:spcBef>
            <a:spcAft>
              <a:spcPct val="35000"/>
            </a:spcAft>
          </a:pPr>
          <a:r>
            <a:rPr lang="ru-RU" sz="1600" b="1" kern="1200" dirty="0" smtClean="0">
              <a:solidFill>
                <a:schemeClr val="tx1"/>
              </a:solidFill>
            </a:rPr>
            <a:t>Подождать с восстанием, пока российских рабочих не поддержат в Европе</a:t>
          </a:r>
          <a:endParaRPr lang="ru-RU" sz="1600" b="1" kern="1200" dirty="0">
            <a:solidFill>
              <a:schemeClr val="tx1"/>
            </a:solidFill>
          </a:endParaRPr>
        </a:p>
      </dsp:txBody>
      <dsp:txXfrm rot="10800000">
        <a:off x="0" y="1238449"/>
        <a:ext cx="4038600" cy="1249092"/>
      </dsp:txXfrm>
    </dsp:sp>
    <dsp:sp modelId="{912C5973-CCF5-449B-BF52-62A0DF30F280}">
      <dsp:nvSpPr>
        <dsp:cNvPr id="0" name=""/>
        <dsp:cNvSpPr/>
      </dsp:nvSpPr>
      <dsp:spPr>
        <a:xfrm rot="10800000">
          <a:off x="0" y="1538"/>
          <a:ext cx="4038600" cy="1249092"/>
        </a:xfrm>
        <a:prstGeom prst="upArrowCallou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lvl="0" algn="ctr" defTabSz="711200">
            <a:lnSpc>
              <a:spcPct val="90000"/>
            </a:lnSpc>
            <a:spcBef>
              <a:spcPct val="0"/>
            </a:spcBef>
            <a:spcAft>
              <a:spcPct val="35000"/>
            </a:spcAft>
          </a:pPr>
          <a:r>
            <a:rPr lang="ru-RU" sz="1600" b="1" kern="1200" dirty="0" smtClean="0">
              <a:solidFill>
                <a:schemeClr val="tx1"/>
              </a:solidFill>
            </a:rPr>
            <a:t>Умеренные (Зиновьев, Каменев</a:t>
          </a:r>
          <a:r>
            <a:rPr lang="ru-RU" sz="1600" kern="1200" dirty="0" smtClean="0"/>
            <a:t>)</a:t>
          </a:r>
          <a:endParaRPr lang="ru-RU" sz="1600" kern="1200" dirty="0"/>
        </a:p>
      </dsp:txBody>
      <dsp:txXfrm rot="10800000">
        <a:off x="0" y="1538"/>
        <a:ext cx="4038600" cy="1249092"/>
      </dsp:txXfrm>
    </dsp:sp>
  </dsp:spTree>
</dsp:drawing>
</file>

<file path=ppt/diagrams/layout1.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List2#1">
  <dgm:title val=""/>
  <dgm:desc val=""/>
  <dgm:catLst>
    <dgm:cat type="list" pri="6000"/>
    <dgm:cat type="relationship" pri="16000"/>
    <dgm:cat type="picture" pri="29000"/>
    <dgm:cat type="pictureconvert" pri="29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dgm:varLst>
    <dgm:choose name="Name0">
      <dgm:if name="Name1" func="var" arg="dir" op="equ" val="norm">
        <dgm:alg type="lin">
          <dgm:param type="linDir" val="fromL"/>
          <dgm:param type="nodeVertAlign" val="t"/>
        </dgm:alg>
      </dgm:if>
      <dgm:else name="Name2">
        <dgm:alg type="lin">
          <dgm:param type="linDir" val="fromR"/>
          <dgm:param type="nodeVertAlign" val="t"/>
        </dgm:alg>
      </dgm:else>
    </dgm:choose>
    <dgm:shape xmlns:r="http://schemas.openxmlformats.org/officeDocument/2006/relationships" r:blip="">
      <dgm:adjLst/>
    </dgm:shape>
    <dgm:presOf/>
    <dgm:constrLst>
      <dgm:constr type="w" for="ch" forName="compositeNode" refType="w"/>
      <dgm:constr type="h" for="ch" forName="compositeNode" refType="h"/>
      <dgm:constr type="w" for="ch" forName="sibTrans" refType="w" refFor="ch" refForName="compositeNode" op="equ" fact="0.2"/>
      <dgm:constr type="h" for="des" forName="childNode" op="equ"/>
      <dgm:constr type="w" for="des" forName="childNode" op="equ"/>
      <dgm:constr type="w" for="des" forName="parentNode" op="equ"/>
      <dgm:constr type="h" for="des" forName="image" op="equ"/>
      <dgm:constr type="w" for="des" forName="image" op="equ"/>
      <dgm:constr type="primFontSz" for="des" forName="parentNode" op="equ" val="65"/>
      <dgm:constr type="primFontSz" for="des" forName="childNode" op="equ" val="65"/>
    </dgm:constrLst>
    <dgm:ruleLst/>
    <dgm:forEach name="Name3" axis="ch" ptType="node">
      <dgm:layoutNode name="compositeNode">
        <dgm:varLst>
          <dgm:bulletEnabled val="1"/>
        </dgm:varLst>
        <dgm:alg type="composite"/>
        <dgm:presOf/>
        <dgm:choose name="Name4">
          <dgm:if name="Name5" func="var" arg="dir" op="equ" val="norm">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l" for="ch" forName="image"/>
              <dgm:constr type="w" for="ch" forName="childNode" refType="w" fact="0.85"/>
              <dgm:constr type="h" for="ch" forName="childNode" refType="h" fact="0.78"/>
              <dgm:constr type="t" for="ch" forName="childNode" refType="h" refFor="ch" refForName="image" fact="0.66"/>
              <dgm:constr type="l"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l" for="ch" forName="parentNode"/>
              <dgm:constr type="r" for="ch" forName="parentNode" refType="l" refFor="ch" refForName="childNode"/>
              <dgm:constr type="rMarg" for="ch" forName="parentNode" refType="w" refFor="ch" refForName="image" fact="1.25"/>
            </dgm:constrLst>
          </dgm:if>
          <dgm:else name="Name6">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r" for="ch" forName="image" refType="w"/>
              <dgm:constr type="w" for="ch" forName="childNode" refType="w" fact="0.85"/>
              <dgm:constr type="h" for="ch" forName="childNode" refType="h" fact="0.78"/>
              <dgm:constr type="t" for="ch" forName="childNode" refType="h" refFor="ch" refForName="image" fact="0.66"/>
              <dgm:constr type="r" for="ch" forName="childNode" refType="w"/>
              <dgm:constr type="rOff"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r" for="ch" forName="parentNode" refType="w"/>
              <dgm:constr type="l" for="ch" forName="parentNode" refType="r" refFor="ch" refForName="childNode"/>
              <dgm:constr type="lOff" for="ch" forName="parentNode" refType="rOff" refFor="ch" refForName="childNode"/>
              <dgm:constr type="lMarg" for="ch" forName="parentNode" refType="w" refFor="ch" refForName="image" fact="1.25"/>
            </dgm:constrLst>
          </dgm:else>
        </dgm:choose>
        <dgm:ruleLst>
          <dgm:rule type="w" for="ch" forName="childNode" val="NaN" fact="0.4" max="NaN"/>
          <dgm:rule type="h" for="ch" forName="childNode" val="NaN" fact="0.5" max="NaN"/>
        </dgm:ruleLst>
        <dgm:layoutNode name="image" styleLbl="fgImgPlace1">
          <dgm:alg type="sp"/>
          <dgm:shape xmlns:r="http://schemas.openxmlformats.org/officeDocument/2006/relationships" type="rect" r:blip="" zOrderOff="4" blipPhldr="1">
            <dgm:adjLst/>
          </dgm:shape>
          <dgm:presOf/>
          <dgm:constrLst/>
          <dgm:ruleLst/>
        </dgm:layoutNode>
        <dgm:layoutNode name="childNode" styleLbl="node1">
          <dgm:varLst>
            <dgm:bulletEnabled val="1"/>
          </dgm:varLst>
          <dgm:alg type="tx">
            <dgm:param type="stBulletLvl" val="1"/>
          </dgm:alg>
          <dgm:shape xmlns:r="http://schemas.openxmlformats.org/officeDocument/2006/relationships" type="rect" r:blip="" zOrderOff="2">
            <dgm:adjLst/>
          </dgm:shape>
          <dgm:presOf axis="des" ptType="node"/>
          <dgm:constrLst/>
          <dgm:ruleLst>
            <dgm:rule type="primFontSz" val="5" fact="NaN" max="NaN"/>
          </dgm:ruleLst>
        </dgm:layoutNode>
        <dgm:layoutNode name="parentNode" styleLbl="revTx">
          <dgm:varLst>
            <dgm:chMax val="0"/>
            <dgm:bulletEnabled val="1"/>
          </dgm:varLst>
          <dgm:choose name="Name7">
            <dgm:if name="Name8" func="var" arg="dir" op="equ" val="norm">
              <dgm:alg type="tx">
                <dgm:param type="autoTxRot" val="grav"/>
                <dgm:param type="txAnchorVert" val="t"/>
                <dgm:param type="parTxLTRAlign" val="r"/>
                <dgm:param type="parTxRTLAlign" val="r"/>
              </dgm:alg>
              <dgm:shape xmlns:r="http://schemas.openxmlformats.org/officeDocument/2006/relationships" rot="270" type="rect" r:blip="">
                <dgm:adjLst/>
              </dgm:shape>
              <dgm:presOf axis="self"/>
              <dgm:constrLst>
                <dgm:constr type="lMarg"/>
                <dgm:constr type="bMarg"/>
                <dgm:constr type="tMarg"/>
              </dgm:constrLst>
            </dgm:if>
            <dgm:else name="Name9">
              <dgm:alg type="tx">
                <dgm:param type="autoTxRot" val="grav"/>
                <dgm:param type="parTxLTRAlign" val="l"/>
                <dgm:param type="parTxRTLAlign" val="l"/>
              </dgm:alg>
              <dgm:shape xmlns:r="http://schemas.openxmlformats.org/officeDocument/2006/relationships" rot="90" type="rect" r:blip="">
                <dgm:adjLst/>
              </dgm:shape>
              <dgm:presOf axis="self"/>
              <dgm:constrLst>
                <dgm:constr type="rMarg"/>
                <dgm:constr type="bMarg"/>
                <dgm:constr type="tMarg"/>
              </dgm:constrLst>
            </dgm:else>
          </dgm:choose>
          <dgm:ruleLst>
            <dgm:rule type="primFontSz" val="5" fact="NaN" max="NaN"/>
          </dgm:ruleLst>
        </dgm:layoutNode>
      </dgm:layoutNode>
      <dgm:forEach name="Name10" axis="followSib" ptType="sibTrans" cnt="1">
        <dgm:layoutNode name="sibTrans">
          <dgm:alg type="sp"/>
          <dgm:shape xmlns:r="http://schemas.openxmlformats.org/officeDocument/2006/relationships" r:blip="">
            <dgm:adjLst/>
          </dgm:shape>
          <dgm:presOf axis="sel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D5EFFE80-D85E-44BB-A763-830E90A58DB7}" type="datetimeFigureOut">
              <a:rPr lang="ru-RU" smtClean="0"/>
              <a:pPr/>
              <a:t>02.04.2019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DEC2148-CA89-414F-BD5C-19846BFA9176}"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D5EFFE80-D85E-44BB-A763-830E90A58DB7}" type="datetimeFigureOut">
              <a:rPr lang="ru-RU" smtClean="0"/>
              <a:pPr/>
              <a:t>02.04.2019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DEC2148-CA89-414F-BD5C-19846BFA9176}"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D5EFFE80-D85E-44BB-A763-830E90A58DB7}" type="datetimeFigureOut">
              <a:rPr lang="ru-RU" smtClean="0"/>
              <a:pPr/>
              <a:t>02.04.2019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DEC2148-CA89-414F-BD5C-19846BFA9176}" type="slidenum">
              <a:rPr lang="ru-RU" smtClean="0"/>
              <a:pPr/>
              <a:t>‹#›</a:t>
            </a:fld>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cSld name="Заголовок и таблиц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457200"/>
            <a:ext cx="8229600" cy="579438"/>
          </a:xfrm>
        </p:spPr>
        <p:txBody>
          <a:bodyPr/>
          <a:lstStyle/>
          <a:p>
            <a:r>
              <a:rPr lang="ru-RU" smtClean="0"/>
              <a:t>Образец заголовка</a:t>
            </a:r>
            <a:endParaRPr lang="ru-RU"/>
          </a:p>
        </p:txBody>
      </p:sp>
      <p:sp>
        <p:nvSpPr>
          <p:cNvPr id="3" name="Таблица 2"/>
          <p:cNvSpPr>
            <a:spLocks noGrp="1"/>
          </p:cNvSpPr>
          <p:nvPr>
            <p:ph type="tbl" idx="1"/>
          </p:nvPr>
        </p:nvSpPr>
        <p:spPr>
          <a:xfrm>
            <a:off x="457200" y="1981200"/>
            <a:ext cx="8229600" cy="2209800"/>
          </a:xfrm>
        </p:spPr>
        <p:txBody>
          <a:bodyPr/>
          <a:lstStyle/>
          <a:p>
            <a:endParaRPr lang="ru-RU"/>
          </a:p>
        </p:txBody>
      </p:sp>
      <p:sp>
        <p:nvSpPr>
          <p:cNvPr id="4" name="Нижний колонтитул 3"/>
          <p:cNvSpPr>
            <a:spLocks noGrp="1"/>
          </p:cNvSpPr>
          <p:nvPr>
            <p:ph type="ftr" sz="quarter" idx="10"/>
          </p:nvPr>
        </p:nvSpPr>
        <p:spPr>
          <a:xfrm>
            <a:off x="3124200" y="6248400"/>
            <a:ext cx="2895600" cy="457200"/>
          </a:xfrm>
        </p:spPr>
        <p:txBody>
          <a:bodyPr/>
          <a:lstStyle>
            <a:lvl1pPr>
              <a:defRPr/>
            </a:lvl1pPr>
          </a:lstStyle>
          <a:p>
            <a:endParaRPr lang="ru-RU"/>
          </a:p>
        </p:txBody>
      </p:sp>
      <p:sp>
        <p:nvSpPr>
          <p:cNvPr id="5" name="Номер слайда 4"/>
          <p:cNvSpPr>
            <a:spLocks noGrp="1"/>
          </p:cNvSpPr>
          <p:nvPr>
            <p:ph type="sldNum" sz="quarter" idx="11"/>
          </p:nvPr>
        </p:nvSpPr>
        <p:spPr>
          <a:xfrm>
            <a:off x="6553200" y="6248400"/>
            <a:ext cx="2133600" cy="457200"/>
          </a:xfrm>
        </p:spPr>
        <p:txBody>
          <a:bodyPr/>
          <a:lstStyle>
            <a:lvl1pPr>
              <a:defRPr/>
            </a:lvl1pPr>
          </a:lstStyle>
          <a:p>
            <a:fld id="{420ED38D-68BF-435F-9561-332F5BF5144F}" type="slidenum">
              <a:rPr lang="ru-RU"/>
              <a:pPr/>
              <a:t>‹#›</a:t>
            </a:fld>
            <a:endParaRPr lang="ru-RU"/>
          </a:p>
        </p:txBody>
      </p:sp>
      <p:sp>
        <p:nvSpPr>
          <p:cNvPr id="6" name="Дата 5"/>
          <p:cNvSpPr>
            <a:spLocks noGrp="1"/>
          </p:cNvSpPr>
          <p:nvPr>
            <p:ph type="dt" sz="half" idx="12"/>
          </p:nvPr>
        </p:nvSpPr>
        <p:spPr>
          <a:xfrm>
            <a:off x="457200" y="6245225"/>
            <a:ext cx="2133600" cy="476250"/>
          </a:xfrm>
        </p:spPr>
        <p:txBody>
          <a:bodyPr/>
          <a:lstStyle>
            <a:lvl1pPr>
              <a:defRPr/>
            </a:lvl1pPr>
          </a:lstStyle>
          <a:p>
            <a:endParaRPr lang="ru-RU"/>
          </a:p>
        </p:txBody>
      </p:sp>
    </p:spTree>
    <p:extLst>
      <p:ext uri="{BB962C8B-B14F-4D97-AF65-F5344CB8AC3E}">
        <p14:creationId xmlns="" xmlns:p14="http://schemas.microsoft.com/office/powerpoint/2010/main" val="32146447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D5EFFE80-D85E-44BB-A763-830E90A58DB7}" type="datetimeFigureOut">
              <a:rPr lang="ru-RU" smtClean="0"/>
              <a:pPr/>
              <a:t>02.04.2019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DEC2148-CA89-414F-BD5C-19846BFA9176}"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D5EFFE80-D85E-44BB-A763-830E90A58DB7}" type="datetimeFigureOut">
              <a:rPr lang="ru-RU" smtClean="0"/>
              <a:pPr/>
              <a:t>02.04.2019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DEC2148-CA89-414F-BD5C-19846BFA9176}"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D5EFFE80-D85E-44BB-A763-830E90A58DB7}" type="datetimeFigureOut">
              <a:rPr lang="ru-RU" smtClean="0"/>
              <a:pPr/>
              <a:t>02.04.2019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ADEC2148-CA89-414F-BD5C-19846BFA9176}"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D5EFFE80-D85E-44BB-A763-830E90A58DB7}" type="datetimeFigureOut">
              <a:rPr lang="ru-RU" smtClean="0"/>
              <a:pPr/>
              <a:t>02.04.2019</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ADEC2148-CA89-414F-BD5C-19846BFA9176}"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D5EFFE80-D85E-44BB-A763-830E90A58DB7}" type="datetimeFigureOut">
              <a:rPr lang="ru-RU" smtClean="0"/>
              <a:pPr/>
              <a:t>02.04.2019</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ADEC2148-CA89-414F-BD5C-19846BFA9176}"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D5EFFE80-D85E-44BB-A763-830E90A58DB7}" type="datetimeFigureOut">
              <a:rPr lang="ru-RU" smtClean="0"/>
              <a:pPr/>
              <a:t>02.04.2019</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ADEC2148-CA89-414F-BD5C-19846BFA9176}"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D5EFFE80-D85E-44BB-A763-830E90A58DB7}" type="datetimeFigureOut">
              <a:rPr lang="ru-RU" smtClean="0"/>
              <a:pPr/>
              <a:t>02.04.2019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ADEC2148-CA89-414F-BD5C-19846BFA9176}"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D5EFFE80-D85E-44BB-A763-830E90A58DB7}" type="datetimeFigureOut">
              <a:rPr lang="ru-RU" smtClean="0"/>
              <a:pPr/>
              <a:t>02.04.2019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ADEC2148-CA89-414F-BD5C-19846BFA9176}"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5EFFE80-D85E-44BB-A763-830E90A58DB7}" type="datetimeFigureOut">
              <a:rPr lang="ru-RU" smtClean="0"/>
              <a:pPr/>
              <a:t>02.04.2019</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DEC2148-CA89-414F-BD5C-19846BFA9176}"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 id="2147483709"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8" Type="http://schemas.openxmlformats.org/officeDocument/2006/relationships/diagramLayout" Target="../diagrams/layout5.xml"/><Relationship Id="rId3" Type="http://schemas.openxmlformats.org/officeDocument/2006/relationships/diagramLayout" Target="../diagrams/layout4.xml"/><Relationship Id="rId7" Type="http://schemas.openxmlformats.org/officeDocument/2006/relationships/diagramData" Target="../diagrams/data5.xml"/><Relationship Id="rId2" Type="http://schemas.openxmlformats.org/officeDocument/2006/relationships/diagramData" Target="../diagrams/data4.xml"/><Relationship Id="rId1" Type="http://schemas.openxmlformats.org/officeDocument/2006/relationships/slideLayout" Target="../slideLayouts/slideLayout4.xml"/><Relationship Id="rId6" Type="http://schemas.microsoft.com/office/2007/relationships/diagramDrawing" Target="../diagrams/drawing4.xml"/><Relationship Id="rId11" Type="http://schemas.microsoft.com/office/2007/relationships/diagramDrawing" Target="../diagrams/drawing5.xml"/><Relationship Id="rId5" Type="http://schemas.openxmlformats.org/officeDocument/2006/relationships/diagramColors" Target="../diagrams/colors4.xml"/><Relationship Id="rId10" Type="http://schemas.openxmlformats.org/officeDocument/2006/relationships/diagramColors" Target="../diagrams/colors5.xml"/><Relationship Id="rId4" Type="http://schemas.openxmlformats.org/officeDocument/2006/relationships/diagramQuickStyle" Target="../diagrams/quickStyle4.xml"/><Relationship Id="rId9" Type="http://schemas.openxmlformats.org/officeDocument/2006/relationships/diagramQuickStyle" Target="../diagrams/quickStyle5.xml"/></Relationships>
</file>

<file path=ppt/slides/_rels/slide2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8.xml.rels><?xml version="1.0" encoding="UTF-8" standalone="yes"?>
<Relationships xmlns="http://schemas.openxmlformats.org/package/2006/relationships"><Relationship Id="rId8" Type="http://schemas.openxmlformats.org/officeDocument/2006/relationships/diagramLayout" Target="../diagrams/layout2.xml"/><Relationship Id="rId3" Type="http://schemas.openxmlformats.org/officeDocument/2006/relationships/diagramLayout" Target="../diagrams/layout1.xml"/><Relationship Id="rId7" Type="http://schemas.openxmlformats.org/officeDocument/2006/relationships/diagramData" Target="../diagrams/data2.xml"/><Relationship Id="rId2" Type="http://schemas.openxmlformats.org/officeDocument/2006/relationships/diagramData" Target="../diagrams/data1.xml"/><Relationship Id="rId1" Type="http://schemas.openxmlformats.org/officeDocument/2006/relationships/slideLayout" Target="../slideLayouts/slideLayout4.xml"/><Relationship Id="rId6" Type="http://schemas.microsoft.com/office/2007/relationships/diagramDrawing" Target="../diagrams/drawing1.xml"/><Relationship Id="rId11" Type="http://schemas.microsoft.com/office/2007/relationships/diagramDrawing" Target="../diagrams/drawing2.xml"/><Relationship Id="rId5" Type="http://schemas.openxmlformats.org/officeDocument/2006/relationships/diagramColors" Target="../diagrams/colors1.xml"/><Relationship Id="rId10" Type="http://schemas.openxmlformats.org/officeDocument/2006/relationships/diagramColors" Target="../diagrams/colors2.xml"/><Relationship Id="rId4" Type="http://schemas.openxmlformats.org/officeDocument/2006/relationships/diagramQuickStyle" Target="../diagrams/quickStyle1.xml"/><Relationship Id="rId9" Type="http://schemas.openxmlformats.org/officeDocument/2006/relationships/diagramQuickStyle" Target="../diagrams/quickStyle2.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normAutofit fontScale="90000"/>
          </a:bodyPr>
          <a:lstStyle/>
          <a:p>
            <a:r>
              <a:rPr lang="ru-RU" sz="6000" dirty="0" smtClean="0"/>
              <a:t>Февральская</a:t>
            </a:r>
            <a:r>
              <a:rPr lang="en-US" sz="6000" dirty="0" smtClean="0"/>
              <a:t> </a:t>
            </a:r>
            <a:r>
              <a:rPr lang="ru-RU" sz="6000" dirty="0" smtClean="0"/>
              <a:t>революции </a:t>
            </a:r>
            <a:r>
              <a:rPr lang="ru-RU" sz="6000" dirty="0" smtClean="0"/>
              <a:t>1917 г</a:t>
            </a:r>
            <a:endParaRPr lang="ru-RU" sz="6000" dirty="0"/>
          </a:p>
        </p:txBody>
      </p:sp>
      <p:sp>
        <p:nvSpPr>
          <p:cNvPr id="4" name="Подзаголовок 3"/>
          <p:cNvSpPr>
            <a:spLocks noGrp="1"/>
          </p:cNvSpPr>
          <p:nvPr>
            <p:ph type="subTitle" idx="1"/>
          </p:nvPr>
        </p:nvSpPr>
        <p:spPr/>
        <p:txBody>
          <a:bodyPr/>
          <a:lstStyle/>
          <a:p>
            <a:endParaRPr lang="ru-RU"/>
          </a:p>
        </p:txBody>
      </p:sp>
    </p:spTree>
    <p:extLst>
      <p:ext uri="{BB962C8B-B14F-4D97-AF65-F5344CB8AC3E}">
        <p14:creationId xmlns="" xmlns:p14="http://schemas.microsoft.com/office/powerpoint/2010/main" val="1839500366"/>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noChangeArrowheads="1"/>
          </p:cNvSpPr>
          <p:nvPr>
            <p:ph type="title"/>
          </p:nvPr>
        </p:nvSpPr>
        <p:spPr>
          <a:xfrm>
            <a:off x="468313" y="476250"/>
            <a:ext cx="8207375" cy="579438"/>
          </a:xfrm>
        </p:spPr>
        <p:txBody>
          <a:bodyPr>
            <a:normAutofit fontScale="90000"/>
          </a:bodyPr>
          <a:lstStyle/>
          <a:p>
            <a:r>
              <a:rPr lang="ru-RU"/>
              <a:t>Кризисы власти.</a:t>
            </a:r>
          </a:p>
        </p:txBody>
      </p:sp>
      <p:sp>
        <p:nvSpPr>
          <p:cNvPr id="105475" name="Rectangle 3"/>
          <p:cNvSpPr>
            <a:spLocks noGrp="1" noChangeArrowheads="1"/>
          </p:cNvSpPr>
          <p:nvPr>
            <p:ph idx="1"/>
          </p:nvPr>
        </p:nvSpPr>
        <p:spPr>
          <a:xfrm>
            <a:off x="468313" y="1676400"/>
            <a:ext cx="8207375" cy="4108450"/>
          </a:xfrm>
          <a:ln/>
        </p:spPr>
        <p:txBody>
          <a:bodyPr>
            <a:normAutofit fontScale="85000" lnSpcReduction="20000"/>
          </a:bodyPr>
          <a:lstStyle/>
          <a:p>
            <a:pPr>
              <a:buFont typeface="Wingdings" pitchFamily="2" charset="2"/>
              <a:buNone/>
            </a:pPr>
            <a:r>
              <a:rPr lang="ru-RU" b="1" dirty="0">
                <a:solidFill>
                  <a:schemeClr val="tx2"/>
                </a:solidFill>
              </a:rPr>
              <a:t>	</a:t>
            </a:r>
            <a:r>
              <a:rPr lang="ru-RU" b="1" i="1" dirty="0"/>
              <a:t>Причина:</a:t>
            </a:r>
          </a:p>
          <a:p>
            <a:r>
              <a:rPr lang="ru-RU" dirty="0"/>
              <a:t>намерение Временного правительства продолжать войну (нота П.Н. Милюкова союзникам)</a:t>
            </a:r>
          </a:p>
          <a:p>
            <a:pPr>
              <a:buFont typeface="Wingdings" pitchFamily="2" charset="2"/>
              <a:buNone/>
            </a:pPr>
            <a:r>
              <a:rPr lang="ru-RU" b="1" dirty="0">
                <a:solidFill>
                  <a:schemeClr val="tx2"/>
                </a:solidFill>
              </a:rPr>
              <a:t>	</a:t>
            </a:r>
            <a:r>
              <a:rPr lang="ru-RU" b="1" i="1" dirty="0"/>
              <a:t>Последствия:</a:t>
            </a:r>
          </a:p>
          <a:p>
            <a:r>
              <a:rPr lang="ru-RU" dirty="0"/>
              <a:t>отставка министра иностранных дел П.Н. Милюкова и военного министра А.И. </a:t>
            </a:r>
            <a:r>
              <a:rPr lang="ru-RU" dirty="0" err="1"/>
              <a:t>Гучкова</a:t>
            </a:r>
            <a:endParaRPr lang="ru-RU" dirty="0"/>
          </a:p>
          <a:p>
            <a:r>
              <a:rPr lang="ru-RU" dirty="0"/>
              <a:t>формирование коалиционного правительства на основе соглашения кадетов с эсерами и </a:t>
            </a:r>
            <a:r>
              <a:rPr lang="ru-RU" dirty="0" smtClean="0"/>
              <a:t>меньшевиками</a:t>
            </a:r>
            <a:endParaRPr lang="ru-RU" dirty="0"/>
          </a:p>
          <a:p>
            <a:r>
              <a:rPr lang="ru-RU" dirty="0"/>
              <a:t>рост леворадикальных настроений в массах</a:t>
            </a:r>
          </a:p>
        </p:txBody>
      </p:sp>
      <p:sp>
        <p:nvSpPr>
          <p:cNvPr id="105476" name="Rectangle 4"/>
          <p:cNvSpPr>
            <a:spLocks noChangeArrowheads="1"/>
          </p:cNvSpPr>
          <p:nvPr/>
        </p:nvSpPr>
        <p:spPr bwMode="auto">
          <a:xfrm>
            <a:off x="468313" y="1109663"/>
            <a:ext cx="8207375" cy="51911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algn="ctr"/>
            <a:r>
              <a:rPr lang="ru-RU" sz="2800" b="1" dirty="0">
                <a:effectLst>
                  <a:outerShdw blurRad="38100" dist="38100" dir="2700000" algn="tl">
                    <a:srgbClr val="000000"/>
                  </a:outerShdw>
                </a:effectLst>
              </a:rPr>
              <a:t>Апрель 1917 г.</a:t>
            </a:r>
          </a:p>
        </p:txBody>
      </p:sp>
    </p:spTree>
    <p:extLst>
      <p:ext uri="{BB962C8B-B14F-4D97-AF65-F5344CB8AC3E}">
        <p14:creationId xmlns="" xmlns:p14="http://schemas.microsoft.com/office/powerpoint/2010/main" val="3157729600"/>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dirty="0" smtClean="0"/>
              <a:t>Апрельские тезисы В.И. Ленина</a:t>
            </a:r>
            <a:endParaRPr lang="ru-RU" dirty="0"/>
          </a:p>
        </p:txBody>
      </p:sp>
      <p:sp>
        <p:nvSpPr>
          <p:cNvPr id="3" name="Объект 2"/>
          <p:cNvSpPr>
            <a:spLocks noGrp="1"/>
          </p:cNvSpPr>
          <p:nvPr>
            <p:ph idx="1"/>
          </p:nvPr>
        </p:nvSpPr>
        <p:spPr/>
        <p:txBody>
          <a:bodyPr>
            <a:normAutofit fontScale="92500" lnSpcReduction="20000"/>
          </a:bodyPr>
          <a:lstStyle/>
          <a:p>
            <a:r>
              <a:rPr lang="ru-RU" dirty="0"/>
              <a:t>«</a:t>
            </a:r>
            <a:r>
              <a:rPr lang="ru-RU" u="sng" dirty="0"/>
              <a:t>Апрельские тезисы» </a:t>
            </a:r>
            <a:r>
              <a:rPr lang="ru-RU" dirty="0"/>
              <a:t>— программа действий </a:t>
            </a:r>
            <a:r>
              <a:rPr lang="ru-RU" dirty="0" smtClean="0"/>
              <a:t>российских большевиков, предложенная В. И. Лениным</a:t>
            </a:r>
            <a:r>
              <a:rPr lang="ru-RU" dirty="0"/>
              <a:t> после возвращения </a:t>
            </a:r>
            <a:r>
              <a:rPr lang="ru-RU" dirty="0" smtClean="0"/>
              <a:t>в Петроград</a:t>
            </a:r>
            <a:r>
              <a:rPr lang="ru-RU" dirty="0"/>
              <a:t> из эмиграции в апреле </a:t>
            </a:r>
            <a:r>
              <a:rPr lang="ru-RU" dirty="0" smtClean="0"/>
              <a:t>1917 г. </a:t>
            </a:r>
            <a:r>
              <a:rPr lang="ru-RU" dirty="0"/>
              <a:t>Текст тезисов был опубликован в большевистской газете </a:t>
            </a:r>
            <a:r>
              <a:rPr lang="ru-RU" dirty="0" smtClean="0"/>
              <a:t>«Правда» </a:t>
            </a:r>
            <a:r>
              <a:rPr lang="ru-RU" dirty="0"/>
              <a:t>7 апреля 1917 года</a:t>
            </a:r>
            <a:r>
              <a:rPr lang="ru-RU" dirty="0" smtClean="0"/>
              <a:t>.</a:t>
            </a:r>
          </a:p>
          <a:p>
            <a:endParaRPr lang="ru-RU" dirty="0"/>
          </a:p>
          <a:p>
            <a:endParaRPr lang="ru-RU" dirty="0" smtClean="0"/>
          </a:p>
          <a:p>
            <a:r>
              <a:rPr lang="ru-RU" dirty="0" smtClean="0"/>
              <a:t>Ленин выступает в Таврическом </a:t>
            </a:r>
          </a:p>
          <a:p>
            <a:r>
              <a:rPr lang="ru-RU" dirty="0" smtClean="0"/>
              <a:t>Дворце с апрельскими тезисами</a:t>
            </a:r>
            <a:endParaRPr lang="ru-RU" dirty="0"/>
          </a:p>
        </p:txBody>
      </p:sp>
      <p:pic>
        <p:nvPicPr>
          <p:cNvPr id="7170" name="Picture 2" descr="C:\Users\teacher\Desktop\Ленин_в_Таврическом_дворце_4_апреля_1917_г.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5796136" y="3789040"/>
            <a:ext cx="2257750" cy="2016224"/>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359440686"/>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dirty="0" smtClean="0"/>
              <a:t>Апрельские тезисы В.И. </a:t>
            </a:r>
            <a:r>
              <a:rPr lang="ru-RU" smtClean="0"/>
              <a:t>Ленина</a:t>
            </a:r>
            <a:endParaRPr lang="ru-RU"/>
          </a:p>
        </p:txBody>
      </p:sp>
      <p:sp>
        <p:nvSpPr>
          <p:cNvPr id="3" name="Объект 2"/>
          <p:cNvSpPr>
            <a:spLocks noGrp="1"/>
          </p:cNvSpPr>
          <p:nvPr>
            <p:ph idx="1"/>
          </p:nvPr>
        </p:nvSpPr>
        <p:spPr/>
        <p:txBody>
          <a:bodyPr>
            <a:normAutofit fontScale="77500" lnSpcReduction="20000"/>
          </a:bodyPr>
          <a:lstStyle/>
          <a:p>
            <a:r>
              <a:rPr lang="ru-RU" dirty="0" smtClean="0"/>
              <a:t>Перерастание буржуазно-демократической революции в социалистическую мирным путем</a:t>
            </a:r>
          </a:p>
          <a:p>
            <a:pPr marL="342900" indent="-342900">
              <a:buFontTx/>
              <a:buChar char="-"/>
            </a:pPr>
            <a:r>
              <a:rPr lang="ru-RU" dirty="0" smtClean="0"/>
              <a:t>Не поддерживать Временное правительство</a:t>
            </a:r>
          </a:p>
          <a:p>
            <a:pPr marL="342900" indent="-342900">
              <a:buFontTx/>
              <a:buChar char="-"/>
            </a:pPr>
            <a:r>
              <a:rPr lang="ru-RU" dirty="0" smtClean="0"/>
              <a:t>Передать всю власть Советам</a:t>
            </a:r>
          </a:p>
          <a:p>
            <a:pPr marL="342900" indent="-342900">
              <a:buFontTx/>
              <a:buChar char="-"/>
            </a:pPr>
            <a:r>
              <a:rPr lang="ru-RU" dirty="0" smtClean="0"/>
              <a:t>Большевизация Советов</a:t>
            </a:r>
          </a:p>
          <a:p>
            <a:pPr marL="342900" indent="-342900">
              <a:buFontTx/>
              <a:buChar char="-"/>
            </a:pPr>
            <a:r>
              <a:rPr lang="ru-RU" dirty="0" smtClean="0"/>
              <a:t>Советы решают экономические задачи: конфискация помещичьей земли, национализация земли, введение контроля за общественным производством и распределением</a:t>
            </a:r>
          </a:p>
          <a:p>
            <a:pPr marL="342900" indent="-342900">
              <a:buFontTx/>
              <a:buChar char="-"/>
            </a:pPr>
            <a:r>
              <a:rPr lang="ru-RU" dirty="0" smtClean="0"/>
              <a:t>Советы заканчивают с войной</a:t>
            </a:r>
          </a:p>
          <a:p>
            <a:pPr marL="342900" indent="-342900">
              <a:buFontTx/>
              <a:buChar char="-"/>
            </a:pPr>
            <a:r>
              <a:rPr lang="ru-RU" dirty="0" smtClean="0"/>
              <a:t>Власть переходит в руки пролетариата и беднейшего крестьянства, устанавливается республика Советов</a:t>
            </a:r>
            <a:endParaRPr lang="ru-RU" dirty="0"/>
          </a:p>
        </p:txBody>
      </p:sp>
    </p:spTree>
    <p:extLst>
      <p:ext uri="{BB962C8B-B14F-4D97-AF65-F5344CB8AC3E}">
        <p14:creationId xmlns="" xmlns:p14="http://schemas.microsoft.com/office/powerpoint/2010/main" val="1274538800"/>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Кризисы власти</a:t>
            </a:r>
            <a:endParaRPr lang="ru-RU" dirty="0"/>
          </a:p>
        </p:txBody>
      </p:sp>
      <p:sp>
        <p:nvSpPr>
          <p:cNvPr id="3" name="Объект 2"/>
          <p:cNvSpPr>
            <a:spLocks noGrp="1"/>
          </p:cNvSpPr>
          <p:nvPr>
            <p:ph idx="1"/>
          </p:nvPr>
        </p:nvSpPr>
        <p:spPr/>
        <p:txBody>
          <a:bodyPr>
            <a:normAutofit fontScale="92500" lnSpcReduction="10000"/>
          </a:bodyPr>
          <a:lstStyle/>
          <a:p>
            <a:pPr algn="ctr"/>
            <a:r>
              <a:rPr lang="ru-RU" sz="2800" i="1" dirty="0" smtClean="0"/>
              <a:t>Июнь 1917 г.</a:t>
            </a:r>
          </a:p>
          <a:p>
            <a:r>
              <a:rPr lang="ru-RU" dirty="0" smtClean="0"/>
              <a:t>Причины: назначена демонстрация поддержки Временного правительства, которое намерено продолжать войну. Демонстрация проходит под лозунгами большевиков.</a:t>
            </a:r>
          </a:p>
          <a:p>
            <a:r>
              <a:rPr lang="ru-RU" dirty="0" smtClean="0"/>
              <a:t>Последствия:</a:t>
            </a:r>
          </a:p>
          <a:p>
            <a:r>
              <a:rPr lang="ru-RU" dirty="0" smtClean="0"/>
              <a:t>Усиление раскола среди министров Временного правительства</a:t>
            </a:r>
          </a:p>
          <a:p>
            <a:r>
              <a:rPr lang="ru-RU" dirty="0" smtClean="0"/>
              <a:t>Требование прекратить войну</a:t>
            </a:r>
            <a:endParaRPr lang="ru-RU" dirty="0"/>
          </a:p>
        </p:txBody>
      </p:sp>
    </p:spTree>
    <p:extLst>
      <p:ext uri="{BB962C8B-B14F-4D97-AF65-F5344CB8AC3E}">
        <p14:creationId xmlns="" xmlns:p14="http://schemas.microsoft.com/office/powerpoint/2010/main" val="1000979490"/>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a:xfrm>
            <a:off x="468313" y="476250"/>
            <a:ext cx="8207375" cy="579438"/>
          </a:xfrm>
        </p:spPr>
        <p:txBody>
          <a:bodyPr>
            <a:normAutofit fontScale="90000"/>
          </a:bodyPr>
          <a:lstStyle/>
          <a:p>
            <a:r>
              <a:rPr lang="ru-RU"/>
              <a:t>Кризисы власти.</a:t>
            </a:r>
          </a:p>
        </p:txBody>
      </p:sp>
      <p:sp>
        <p:nvSpPr>
          <p:cNvPr id="111619" name="Rectangle 3"/>
          <p:cNvSpPr>
            <a:spLocks noGrp="1" noChangeArrowheads="1"/>
          </p:cNvSpPr>
          <p:nvPr>
            <p:ph idx="1"/>
          </p:nvPr>
        </p:nvSpPr>
        <p:spPr>
          <a:xfrm>
            <a:off x="468313" y="1676400"/>
            <a:ext cx="8207375" cy="4911725"/>
          </a:xfrm>
          <a:noFill/>
          <a:ln/>
        </p:spPr>
        <p:txBody>
          <a:bodyPr lIns="0" rIns="0">
            <a:normAutofit fontScale="85000" lnSpcReduction="20000"/>
          </a:bodyPr>
          <a:lstStyle/>
          <a:p>
            <a:pPr>
              <a:buFont typeface="Wingdings" pitchFamily="2" charset="2"/>
              <a:buNone/>
            </a:pPr>
            <a:r>
              <a:rPr lang="ru-RU" b="1" dirty="0">
                <a:solidFill>
                  <a:schemeClr val="tx2"/>
                </a:solidFill>
              </a:rPr>
              <a:t>	</a:t>
            </a:r>
            <a:r>
              <a:rPr lang="ru-RU" b="1" i="1" dirty="0"/>
              <a:t>Причина:</a:t>
            </a:r>
          </a:p>
          <a:p>
            <a:pPr>
              <a:lnSpc>
                <a:spcPct val="90000"/>
              </a:lnSpc>
            </a:pPr>
            <a:r>
              <a:rPr lang="ru-RU" dirty="0"/>
              <a:t>неудачное наступление русских войск</a:t>
            </a:r>
          </a:p>
          <a:p>
            <a:r>
              <a:rPr lang="ru-RU" dirty="0"/>
              <a:t>давление на Временное правительство со стороны леворадикальных сил</a:t>
            </a:r>
          </a:p>
          <a:p>
            <a:pPr>
              <a:buFont typeface="Wingdings" pitchFamily="2" charset="2"/>
              <a:buNone/>
            </a:pPr>
            <a:r>
              <a:rPr lang="ru-RU" b="1" dirty="0">
                <a:solidFill>
                  <a:schemeClr val="tx2"/>
                </a:solidFill>
              </a:rPr>
              <a:t>	</a:t>
            </a:r>
            <a:r>
              <a:rPr lang="ru-RU" b="1" i="1" dirty="0"/>
              <a:t>Последствия:</a:t>
            </a:r>
          </a:p>
          <a:p>
            <a:pPr>
              <a:lnSpc>
                <a:spcPct val="90000"/>
              </a:lnSpc>
            </a:pPr>
            <a:r>
              <a:rPr lang="ru-RU" dirty="0"/>
              <a:t>расширение коалиции кадетов, эсеров и меньшевиков</a:t>
            </a:r>
          </a:p>
          <a:p>
            <a:r>
              <a:rPr lang="ru-RU" dirty="0"/>
              <a:t>смена главы Временного правительства (Г.Е. Львова сменил А.Ф. Керенский)</a:t>
            </a:r>
          </a:p>
          <a:p>
            <a:r>
              <a:rPr lang="ru-RU" dirty="0"/>
              <a:t>компрометация и преследование большевиков (как агентов Германии), разоружение и роспуск Красной гвардии</a:t>
            </a:r>
          </a:p>
          <a:p>
            <a:r>
              <a:rPr lang="ru-RU" dirty="0"/>
              <a:t>начало перехода от демократии к диктатуре</a:t>
            </a:r>
          </a:p>
        </p:txBody>
      </p:sp>
      <p:sp>
        <p:nvSpPr>
          <p:cNvPr id="111620" name="Rectangle 4"/>
          <p:cNvSpPr>
            <a:spLocks noChangeArrowheads="1"/>
          </p:cNvSpPr>
          <p:nvPr/>
        </p:nvSpPr>
        <p:spPr bwMode="auto">
          <a:xfrm>
            <a:off x="468313" y="1109663"/>
            <a:ext cx="8207375" cy="51911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algn="ctr"/>
            <a:r>
              <a:rPr lang="ru-RU" sz="2800" b="1" dirty="0">
                <a:effectLst>
                  <a:outerShdw blurRad="38100" dist="38100" dir="2700000" algn="tl">
                    <a:srgbClr val="000000"/>
                  </a:outerShdw>
                </a:effectLst>
              </a:rPr>
              <a:t>Июль 1917 г.</a:t>
            </a:r>
          </a:p>
        </p:txBody>
      </p:sp>
      <p:pic>
        <p:nvPicPr>
          <p:cNvPr id="3074" name="Picture 2" descr="C:\Users\teacher\Desktop\330px-Iyul'skaya_1917_demonstraciya_v_Petrograde.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115511" y="241203"/>
            <a:ext cx="2592288" cy="1841893"/>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3839854333"/>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ChangeArrowheads="1"/>
          </p:cNvSpPr>
          <p:nvPr>
            <p:ph type="title"/>
          </p:nvPr>
        </p:nvSpPr>
        <p:spPr>
          <a:xfrm>
            <a:off x="468313" y="476250"/>
            <a:ext cx="8207375" cy="579438"/>
          </a:xfrm>
        </p:spPr>
        <p:txBody>
          <a:bodyPr>
            <a:normAutofit fontScale="90000"/>
          </a:bodyPr>
          <a:lstStyle/>
          <a:p>
            <a:r>
              <a:rPr lang="ru-RU"/>
              <a:t>Кризисы власти.</a:t>
            </a:r>
          </a:p>
        </p:txBody>
      </p:sp>
      <p:sp>
        <p:nvSpPr>
          <p:cNvPr id="112643" name="Rectangle 3"/>
          <p:cNvSpPr>
            <a:spLocks noGrp="1" noChangeArrowheads="1"/>
          </p:cNvSpPr>
          <p:nvPr>
            <p:ph idx="1"/>
          </p:nvPr>
        </p:nvSpPr>
        <p:spPr>
          <a:xfrm>
            <a:off x="468313" y="1676400"/>
            <a:ext cx="8207375" cy="4583113"/>
          </a:xfrm>
          <a:noFill/>
          <a:ln/>
        </p:spPr>
        <p:txBody>
          <a:bodyPr lIns="0" rIns="0">
            <a:normAutofit fontScale="77500" lnSpcReduction="20000"/>
          </a:bodyPr>
          <a:lstStyle/>
          <a:p>
            <a:pPr>
              <a:buFont typeface="Wingdings" pitchFamily="2" charset="2"/>
              <a:buNone/>
            </a:pPr>
            <a:r>
              <a:rPr lang="ru-RU" b="1" dirty="0">
                <a:solidFill>
                  <a:schemeClr val="tx2"/>
                </a:solidFill>
              </a:rPr>
              <a:t>	</a:t>
            </a:r>
            <a:r>
              <a:rPr lang="ru-RU" b="1" i="1" dirty="0"/>
              <a:t>Причина:</a:t>
            </a:r>
          </a:p>
          <a:p>
            <a:pPr>
              <a:lnSpc>
                <a:spcPct val="110000"/>
              </a:lnSpc>
            </a:pPr>
            <a:r>
              <a:rPr lang="ru-RU" dirty="0"/>
              <a:t>попытка установления военно-буржуазной диктатуры и подавления революционно-демократических сил (на роль диктатора намечался Л.Г. Корнилов)</a:t>
            </a:r>
          </a:p>
          <a:p>
            <a:pPr>
              <a:buFont typeface="Wingdings" pitchFamily="2" charset="2"/>
              <a:buNone/>
            </a:pPr>
            <a:r>
              <a:rPr lang="ru-RU" b="1" dirty="0">
                <a:solidFill>
                  <a:schemeClr val="tx2"/>
                </a:solidFill>
              </a:rPr>
              <a:t>	</a:t>
            </a:r>
            <a:r>
              <a:rPr lang="ru-RU" b="1" i="1" dirty="0"/>
              <a:t>Последствия:</a:t>
            </a:r>
          </a:p>
          <a:p>
            <a:pPr>
              <a:lnSpc>
                <a:spcPct val="90000"/>
              </a:lnSpc>
            </a:pPr>
            <a:r>
              <a:rPr lang="ru-RU" dirty="0"/>
              <a:t>разгром правых сил</a:t>
            </a:r>
          </a:p>
          <a:p>
            <a:pPr>
              <a:lnSpc>
                <a:spcPct val="90000"/>
              </a:lnSpc>
            </a:pPr>
            <a:r>
              <a:rPr lang="ru-RU" dirty="0"/>
              <a:t>политическая реабилитация </a:t>
            </a:r>
            <a:r>
              <a:rPr lang="ru-RU" dirty="0" smtClean="0"/>
              <a:t>большевиков</a:t>
            </a:r>
            <a:endParaRPr lang="ru-RU" dirty="0"/>
          </a:p>
          <a:p>
            <a:pPr>
              <a:lnSpc>
                <a:spcPct val="90000"/>
              </a:lnSpc>
            </a:pPr>
            <a:r>
              <a:rPr lang="ru-RU" dirty="0"/>
              <a:t>усиление и большевизация Советов (сентябрь 1917 г.)</a:t>
            </a:r>
          </a:p>
          <a:p>
            <a:r>
              <a:rPr lang="ru-RU" dirty="0"/>
              <a:t>укрепление позиций сторонников леворадикальной </a:t>
            </a:r>
            <a:r>
              <a:rPr lang="ru-RU" dirty="0" smtClean="0"/>
              <a:t>диктатуры</a:t>
            </a:r>
          </a:p>
          <a:p>
            <a:endParaRPr lang="ru-RU" dirty="0"/>
          </a:p>
          <a:p>
            <a:r>
              <a:rPr lang="ru-RU" dirty="0" smtClean="0"/>
              <a:t>                                                            Л.Г. </a:t>
            </a:r>
            <a:r>
              <a:rPr lang="ru-RU" dirty="0"/>
              <a:t>К</a:t>
            </a:r>
            <a:r>
              <a:rPr lang="ru-RU" dirty="0" smtClean="0"/>
              <a:t>орнилов</a:t>
            </a:r>
            <a:endParaRPr lang="ru-RU" dirty="0"/>
          </a:p>
        </p:txBody>
      </p:sp>
      <p:sp>
        <p:nvSpPr>
          <p:cNvPr id="112644" name="Rectangle 4"/>
          <p:cNvSpPr>
            <a:spLocks noChangeArrowheads="1"/>
          </p:cNvSpPr>
          <p:nvPr/>
        </p:nvSpPr>
        <p:spPr bwMode="auto">
          <a:xfrm>
            <a:off x="468313" y="1109663"/>
            <a:ext cx="8207375" cy="51911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algn="ctr"/>
            <a:r>
              <a:rPr lang="ru-RU" sz="2800" b="1" dirty="0">
                <a:effectLst>
                  <a:outerShdw blurRad="38100" dist="38100" dir="2700000" algn="tl">
                    <a:srgbClr val="000000"/>
                  </a:outerShdw>
                </a:effectLst>
              </a:rPr>
              <a:t>Август 1917 г</a:t>
            </a:r>
            <a:r>
              <a:rPr lang="ru-RU" sz="2800" b="1" dirty="0" smtClean="0">
                <a:effectLst>
                  <a:outerShdw blurRad="38100" dist="38100" dir="2700000" algn="tl">
                    <a:srgbClr val="000000"/>
                  </a:outerShdw>
                </a:effectLst>
              </a:rPr>
              <a:t>. –</a:t>
            </a:r>
            <a:r>
              <a:rPr lang="ru-RU" sz="2800" b="1" dirty="0" err="1" smtClean="0">
                <a:effectLst>
                  <a:outerShdw blurRad="38100" dist="38100" dir="2700000" algn="tl">
                    <a:srgbClr val="000000"/>
                  </a:outerShdw>
                </a:effectLst>
              </a:rPr>
              <a:t>Корниловский</a:t>
            </a:r>
            <a:r>
              <a:rPr lang="ru-RU" sz="2800" b="1" dirty="0" smtClean="0">
                <a:effectLst>
                  <a:outerShdw blurRad="38100" dist="38100" dir="2700000" algn="tl">
                    <a:srgbClr val="000000"/>
                  </a:outerShdw>
                </a:effectLst>
              </a:rPr>
              <a:t> мятеж</a:t>
            </a:r>
            <a:endParaRPr lang="ru-RU" sz="2800" b="1" dirty="0">
              <a:effectLst>
                <a:outerShdw blurRad="38100" dist="38100" dir="2700000" algn="tl">
                  <a:srgbClr val="000000"/>
                </a:outerShdw>
              </a:effectLst>
            </a:endParaRPr>
          </a:p>
        </p:txBody>
      </p:sp>
      <p:pic>
        <p:nvPicPr>
          <p:cNvPr id="6146" name="Picture 2" descr="C:\Users\teacher\Desktop\Корнилов.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7308304" y="5318867"/>
            <a:ext cx="1076325" cy="15240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796308287"/>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Пути развития государства</a:t>
            </a:r>
            <a:endParaRPr lang="ru-RU" dirty="0"/>
          </a:p>
        </p:txBody>
      </p:sp>
      <p:sp>
        <p:nvSpPr>
          <p:cNvPr id="3" name="Объект 2"/>
          <p:cNvSpPr>
            <a:spLocks noGrp="1"/>
          </p:cNvSpPr>
          <p:nvPr>
            <p:ph idx="1"/>
          </p:nvPr>
        </p:nvSpPr>
        <p:spPr/>
        <p:txBody>
          <a:bodyPr/>
          <a:lstStyle/>
          <a:p>
            <a:pPr marL="457200" indent="-457200">
              <a:buAutoNum type="arabicPeriod"/>
            </a:pPr>
            <a:r>
              <a:rPr lang="ru-RU" sz="2400" dirty="0" smtClean="0"/>
              <a:t>Буржуазно-демократический (Временное правительство: закончить войну, а после проводить реформы)</a:t>
            </a:r>
          </a:p>
          <a:p>
            <a:pPr marL="457200" indent="-457200">
              <a:buAutoNum type="arabicPeriod"/>
            </a:pPr>
            <a:r>
              <a:rPr lang="ru-RU" sz="2400" dirty="0" smtClean="0"/>
              <a:t>Военная диктатура (Л. Корнилов)</a:t>
            </a:r>
          </a:p>
          <a:p>
            <a:pPr marL="457200" indent="-457200">
              <a:buAutoNum type="arabicPeriod"/>
            </a:pPr>
            <a:r>
              <a:rPr lang="ru-RU" sz="2400" dirty="0" smtClean="0"/>
              <a:t>Создание социалистического правительства из меньшевиков, эсеров, большевиков</a:t>
            </a:r>
          </a:p>
          <a:p>
            <a:pPr marL="457200" indent="-457200">
              <a:buAutoNum type="arabicPeriod"/>
            </a:pPr>
            <a:r>
              <a:rPr lang="ru-RU" sz="2400" dirty="0" smtClean="0"/>
              <a:t>Леворадикальный. Установление диктатуры одной партии – большевиков</a:t>
            </a:r>
            <a:r>
              <a:rPr lang="ru-RU" dirty="0" smtClean="0"/>
              <a:t>.</a:t>
            </a:r>
            <a:endParaRPr lang="ru-RU" dirty="0"/>
          </a:p>
        </p:txBody>
      </p:sp>
    </p:spTree>
    <p:extLst>
      <p:ext uri="{BB962C8B-B14F-4D97-AF65-F5344CB8AC3E}">
        <p14:creationId xmlns="" xmlns:p14="http://schemas.microsoft.com/office/powerpoint/2010/main" val="3671081258"/>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52718"/>
            <a:ext cx="7931224" cy="1371600"/>
          </a:xfrm>
        </p:spPr>
        <p:txBody>
          <a:bodyPr>
            <a:normAutofit fontScale="90000"/>
          </a:bodyPr>
          <a:lstStyle/>
          <a:p>
            <a:r>
              <a:rPr lang="ru-RU" dirty="0" smtClean="0"/>
              <a:t>Причины развития событий по леворадикальному пути</a:t>
            </a:r>
            <a:endParaRPr lang="ru-RU" dirty="0"/>
          </a:p>
        </p:txBody>
      </p:sp>
      <p:sp>
        <p:nvSpPr>
          <p:cNvPr id="3" name="Объект 2"/>
          <p:cNvSpPr>
            <a:spLocks noGrp="1"/>
          </p:cNvSpPr>
          <p:nvPr>
            <p:ph idx="1"/>
          </p:nvPr>
        </p:nvSpPr>
        <p:spPr>
          <a:xfrm>
            <a:off x="395536" y="1556792"/>
            <a:ext cx="7620000" cy="4877619"/>
          </a:xfrm>
        </p:spPr>
        <p:txBody>
          <a:bodyPr>
            <a:normAutofit/>
          </a:bodyPr>
          <a:lstStyle/>
          <a:p>
            <a:pPr marL="457200" indent="-457200">
              <a:buAutoNum type="arabicPeriod"/>
            </a:pPr>
            <a:r>
              <a:rPr lang="ru-RU" sz="2400" dirty="0" smtClean="0"/>
              <a:t>Экономический, политический и социальный кризис России в 1917 г</a:t>
            </a:r>
          </a:p>
          <a:p>
            <a:pPr marL="457200" indent="-457200">
              <a:buAutoNum type="arabicPeriod"/>
            </a:pPr>
            <a:r>
              <a:rPr lang="ru-RU" sz="2400" dirty="0" smtClean="0"/>
              <a:t>Слабость и ошибки временного правительства</a:t>
            </a:r>
          </a:p>
          <a:p>
            <a:pPr marL="457200" indent="-457200">
              <a:buAutoNum type="arabicPeriod"/>
            </a:pPr>
            <a:r>
              <a:rPr lang="ru-RU" sz="2400" dirty="0" smtClean="0"/>
              <a:t>Радикализм значительной части рабочих, солдат (решительно настроены)</a:t>
            </a:r>
          </a:p>
          <a:p>
            <a:pPr marL="457200" indent="-457200">
              <a:buAutoNum type="arabicPeriod"/>
            </a:pPr>
            <a:r>
              <a:rPr lang="ru-RU" sz="2400" dirty="0" smtClean="0"/>
              <a:t>Энергия большевиков</a:t>
            </a:r>
          </a:p>
          <a:p>
            <a:pPr marL="457200" indent="-457200">
              <a:buAutoNum type="arabicPeriod"/>
            </a:pPr>
            <a:r>
              <a:rPr lang="ru-RU" sz="2400" dirty="0" smtClean="0"/>
              <a:t>Политическая воля и искусство лидеров партии большевиков</a:t>
            </a:r>
            <a:endParaRPr lang="ru-RU" sz="2400" dirty="0"/>
          </a:p>
        </p:txBody>
      </p:sp>
      <p:pic>
        <p:nvPicPr>
          <p:cNvPr id="5122" name="Picture 2" descr="C:\Users\teacher\Desktop\230px-Anarkistimatruuseja.jpg"/>
          <p:cNvPicPr>
            <a:picLocks noChangeAspect="1" noChangeArrowheads="1"/>
          </p:cNvPicPr>
          <p:nvPr/>
        </p:nvPicPr>
        <p:blipFill>
          <a:blip r:embed="rId2" cstate="print">
            <a:extLst>
              <a:ext uri="{BEBA8EAE-BF5A-486C-A8C5-ECC9F3942E4B}">
                <a14:imgProps xmlns="" xmlns:a14="http://schemas.microsoft.com/office/drawing/2010/main">
                  <a14:imgLayer r:embed="rId3">
                    <a14:imgEffect>
                      <a14:brightnessContrast bright="-20000" contrast="20000"/>
                    </a14:imgEffect>
                  </a14:imgLayer>
                </a14:imgProps>
              </a:ext>
              <a:ext uri="{28A0092B-C50C-407E-A947-70E740481C1C}">
                <a14:useLocalDpi xmlns="" xmlns:a14="http://schemas.microsoft.com/office/drawing/2010/main" val="0"/>
              </a:ext>
            </a:extLst>
          </a:blip>
          <a:srcRect/>
          <a:stretch>
            <a:fillRect/>
          </a:stretch>
        </p:blipFill>
        <p:spPr bwMode="auto">
          <a:xfrm>
            <a:off x="6156176" y="5157192"/>
            <a:ext cx="2190750" cy="1495425"/>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3375991875"/>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ChangeArrowheads="1"/>
          </p:cNvSpPr>
          <p:nvPr>
            <p:ph type="title"/>
          </p:nvPr>
        </p:nvSpPr>
        <p:spPr>
          <a:xfrm>
            <a:off x="468313" y="188640"/>
            <a:ext cx="8207375" cy="1296143"/>
          </a:xfrm>
        </p:spPr>
        <p:txBody>
          <a:bodyPr>
            <a:normAutofit/>
          </a:bodyPr>
          <a:lstStyle/>
          <a:p>
            <a:r>
              <a:rPr lang="ru-RU" dirty="0"/>
              <a:t>Октябрьская революция 1917 г.</a:t>
            </a:r>
          </a:p>
        </p:txBody>
      </p:sp>
      <p:sp>
        <p:nvSpPr>
          <p:cNvPr id="113667" name="Rectangle 3"/>
          <p:cNvSpPr>
            <a:spLocks noGrp="1" noChangeArrowheads="1"/>
          </p:cNvSpPr>
          <p:nvPr>
            <p:ph idx="1"/>
          </p:nvPr>
        </p:nvSpPr>
        <p:spPr>
          <a:xfrm>
            <a:off x="457200" y="1125538"/>
            <a:ext cx="8229600" cy="5349875"/>
          </a:xfrm>
        </p:spPr>
        <p:txBody>
          <a:bodyPr>
            <a:normAutofit fontScale="92500" lnSpcReduction="10000"/>
          </a:bodyPr>
          <a:lstStyle/>
          <a:p>
            <a:pPr>
              <a:buFont typeface="Wingdings" pitchFamily="2" charset="2"/>
              <a:buNone/>
            </a:pPr>
            <a:r>
              <a:rPr lang="ru-RU" b="1" dirty="0">
                <a:solidFill>
                  <a:schemeClr val="tx2"/>
                </a:solidFill>
              </a:rPr>
              <a:t>	</a:t>
            </a:r>
            <a:endParaRPr lang="ru-RU" b="1" i="1" dirty="0" smtClean="0"/>
          </a:p>
          <a:p>
            <a:pPr>
              <a:buFont typeface="Wingdings" pitchFamily="2" charset="2"/>
              <a:buNone/>
            </a:pPr>
            <a:r>
              <a:rPr lang="ru-RU" i="1" dirty="0" smtClean="0"/>
              <a:t>Причины</a:t>
            </a:r>
            <a:r>
              <a:rPr lang="ru-RU" b="1" i="1" dirty="0" smtClean="0"/>
              <a:t>:</a:t>
            </a:r>
            <a:endParaRPr lang="ru-RU" b="1" i="1" dirty="0"/>
          </a:p>
          <a:p>
            <a:pPr>
              <a:lnSpc>
                <a:spcPct val="90000"/>
              </a:lnSpc>
            </a:pPr>
            <a:r>
              <a:rPr lang="ru-RU" dirty="0"/>
              <a:t>нерешённость аграрного вопроса</a:t>
            </a:r>
          </a:p>
          <a:p>
            <a:pPr>
              <a:lnSpc>
                <a:spcPct val="90000"/>
              </a:lnSpc>
            </a:pPr>
            <a:r>
              <a:rPr lang="ru-RU" dirty="0"/>
              <a:t>обострение рабочего и национального вопросов</a:t>
            </a:r>
          </a:p>
          <a:p>
            <a:pPr>
              <a:lnSpc>
                <a:spcPct val="90000"/>
              </a:lnSpc>
            </a:pPr>
            <a:r>
              <a:rPr lang="ru-RU" dirty="0"/>
              <a:t>продолжение войны</a:t>
            </a:r>
          </a:p>
          <a:p>
            <a:r>
              <a:rPr lang="ru-RU" dirty="0"/>
              <a:t>катастрофическое падение популярности </a:t>
            </a:r>
            <a:r>
              <a:rPr lang="ru-RU" dirty="0" smtClean="0"/>
              <a:t>Временного </a:t>
            </a:r>
            <a:r>
              <a:rPr lang="ru-RU" dirty="0"/>
              <a:t>правительства</a:t>
            </a:r>
          </a:p>
          <a:p>
            <a:pPr>
              <a:buFont typeface="Wingdings" pitchFamily="2" charset="2"/>
              <a:buNone/>
            </a:pPr>
            <a:r>
              <a:rPr lang="ru-RU" dirty="0"/>
              <a:t>	</a:t>
            </a:r>
            <a:r>
              <a:rPr lang="ru-RU" b="1" i="1" dirty="0"/>
              <a:t>Характер:</a:t>
            </a:r>
          </a:p>
          <a:p>
            <a:pPr>
              <a:lnSpc>
                <a:spcPct val="90000"/>
              </a:lnSpc>
            </a:pPr>
            <a:r>
              <a:rPr lang="ru-RU" dirty="0" smtClean="0"/>
              <a:t>социалистическая</a:t>
            </a:r>
            <a:endParaRPr lang="ru-RU" dirty="0"/>
          </a:p>
          <a:p>
            <a:pPr>
              <a:buFont typeface="Wingdings" pitchFamily="2" charset="2"/>
              <a:buNone/>
            </a:pPr>
            <a:r>
              <a:rPr lang="ru-RU" b="1" dirty="0">
                <a:solidFill>
                  <a:schemeClr val="tx2"/>
                </a:solidFill>
              </a:rPr>
              <a:t>	</a:t>
            </a:r>
            <a:endParaRPr lang="ru-RU" dirty="0"/>
          </a:p>
        </p:txBody>
      </p:sp>
    </p:spTree>
    <p:extLst>
      <p:ext uri="{BB962C8B-B14F-4D97-AF65-F5344CB8AC3E}">
        <p14:creationId xmlns="" xmlns:p14="http://schemas.microsoft.com/office/powerpoint/2010/main" val="2570246429"/>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Изменения в тактике большевиков</a:t>
            </a:r>
            <a:endParaRPr lang="ru-RU" dirty="0"/>
          </a:p>
        </p:txBody>
      </p:sp>
      <p:sp>
        <p:nvSpPr>
          <p:cNvPr id="3" name="Объект 2"/>
          <p:cNvSpPr>
            <a:spLocks noGrp="1"/>
          </p:cNvSpPr>
          <p:nvPr>
            <p:ph idx="1"/>
          </p:nvPr>
        </p:nvSpPr>
        <p:spPr/>
        <p:txBody>
          <a:bodyPr>
            <a:normAutofit fontScale="85000" lnSpcReduction="10000"/>
          </a:bodyPr>
          <a:lstStyle/>
          <a:p>
            <a:r>
              <a:rPr lang="ru-RU" dirty="0" smtClean="0"/>
              <a:t>- Июль 1917 г. – двоевластие закончилось</a:t>
            </a:r>
          </a:p>
          <a:p>
            <a:pPr marL="342900" indent="-342900">
              <a:buFontTx/>
              <a:buChar char="-"/>
            </a:pPr>
            <a:r>
              <a:rPr lang="ru-RU" dirty="0" smtClean="0"/>
              <a:t>Вся полнота власти переходит к Временному правительству</a:t>
            </a:r>
          </a:p>
          <a:p>
            <a:pPr marL="342900" indent="-342900">
              <a:buFontTx/>
              <a:buChar char="-"/>
            </a:pPr>
            <a:r>
              <a:rPr lang="ru-RU" dirty="0" smtClean="0"/>
              <a:t>Советы стали придатком Временного правительства</a:t>
            </a:r>
          </a:p>
          <a:p>
            <a:pPr marL="342900" indent="-342900">
              <a:buFontTx/>
              <a:buChar char="-"/>
            </a:pPr>
            <a:r>
              <a:rPr lang="ru-RU" dirty="0" smtClean="0"/>
              <a:t>Большевики снимают лозунг «Вся власть Советам!»</a:t>
            </a:r>
          </a:p>
          <a:p>
            <a:r>
              <a:rPr lang="ru-RU" dirty="0" smtClean="0"/>
              <a:t>- Мирный период революции закончился</a:t>
            </a:r>
          </a:p>
          <a:p>
            <a:pPr marL="342900" indent="-342900">
              <a:buFontTx/>
              <a:buChar char="-"/>
            </a:pPr>
            <a:r>
              <a:rPr lang="ru-RU" dirty="0" smtClean="0"/>
              <a:t>Курс на вооруженное восстание</a:t>
            </a:r>
          </a:p>
          <a:p>
            <a:pPr marL="342900" indent="-342900">
              <a:buFontTx/>
              <a:buChar char="-"/>
            </a:pPr>
            <a:r>
              <a:rPr lang="ru-RU" dirty="0" smtClean="0"/>
              <a:t>Ленин В.И.: «История не простит нам, если мы не возьмем власть теперь» </a:t>
            </a:r>
            <a:endParaRPr lang="ru-RU" dirty="0"/>
          </a:p>
        </p:txBody>
      </p:sp>
    </p:spTree>
    <p:extLst>
      <p:ext uri="{BB962C8B-B14F-4D97-AF65-F5344CB8AC3E}">
        <p14:creationId xmlns="" xmlns:p14="http://schemas.microsoft.com/office/powerpoint/2010/main" val="599767753"/>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Причины февральской революции</a:t>
            </a:r>
            <a:endParaRPr lang="ru-RU" dirty="0"/>
          </a:p>
        </p:txBody>
      </p:sp>
      <p:sp>
        <p:nvSpPr>
          <p:cNvPr id="3" name="Объект 2"/>
          <p:cNvSpPr>
            <a:spLocks noGrp="1"/>
          </p:cNvSpPr>
          <p:nvPr>
            <p:ph idx="1"/>
          </p:nvPr>
        </p:nvSpPr>
        <p:spPr/>
        <p:txBody>
          <a:bodyPr>
            <a:normAutofit fontScale="85000" lnSpcReduction="10000"/>
          </a:bodyPr>
          <a:lstStyle/>
          <a:p>
            <a:pPr marL="342900" indent="-342900">
              <a:buFont typeface="Wingdings" pitchFamily="2" charset="2"/>
              <a:buChar char="v"/>
            </a:pPr>
            <a:r>
              <a:rPr lang="ru-RU" dirty="0" smtClean="0"/>
              <a:t>Нерешенный аграрный вопрос</a:t>
            </a:r>
          </a:p>
          <a:p>
            <a:pPr marL="342900" indent="-342900">
              <a:buFont typeface="Wingdings" pitchFamily="2" charset="2"/>
              <a:buChar char="v"/>
            </a:pPr>
            <a:r>
              <a:rPr lang="ru-RU" dirty="0" smtClean="0"/>
              <a:t>Отсутствие справедливого рабочего законодательства</a:t>
            </a:r>
          </a:p>
          <a:p>
            <a:pPr marL="342900" indent="-342900">
              <a:buFont typeface="Wingdings" pitchFamily="2" charset="2"/>
              <a:buChar char="v"/>
            </a:pPr>
            <a:r>
              <a:rPr lang="ru-RU" dirty="0" err="1" smtClean="0"/>
              <a:t>Русификационная</a:t>
            </a:r>
            <a:r>
              <a:rPr lang="ru-RU" dirty="0" smtClean="0"/>
              <a:t> политика правительства порождает стремление национальных меньшинств к независимости</a:t>
            </a:r>
          </a:p>
          <a:p>
            <a:pPr marL="342900" indent="-342900">
              <a:buFont typeface="Wingdings" pitchFamily="2" charset="2"/>
              <a:buChar char="v"/>
            </a:pPr>
            <a:r>
              <a:rPr lang="ru-RU" dirty="0" smtClean="0"/>
              <a:t>Кризисное положение самодержавия как отсталого строя</a:t>
            </a:r>
          </a:p>
          <a:p>
            <a:pPr marL="342900" indent="-342900">
              <a:buFont typeface="Wingdings" pitchFamily="2" charset="2"/>
              <a:buChar char="v"/>
            </a:pPr>
            <a:r>
              <a:rPr lang="ru-RU" dirty="0" smtClean="0"/>
              <a:t>Народ ждал прекращения затянувшейся войны</a:t>
            </a:r>
          </a:p>
          <a:p>
            <a:pPr marL="342900" indent="-342900">
              <a:buFont typeface="Wingdings" pitchFamily="2" charset="2"/>
              <a:buChar char="v"/>
            </a:pPr>
            <a:r>
              <a:rPr lang="ru-RU" dirty="0" smtClean="0"/>
              <a:t>Экономическая разруха, вызванная войной</a:t>
            </a:r>
          </a:p>
          <a:p>
            <a:pPr marL="342900" indent="-342900">
              <a:buFont typeface="Wingdings" pitchFamily="2" charset="2"/>
              <a:buChar char="v"/>
            </a:pPr>
            <a:endParaRPr lang="ru-RU" dirty="0"/>
          </a:p>
        </p:txBody>
      </p:sp>
    </p:spTree>
    <p:extLst>
      <p:ext uri="{BB962C8B-B14F-4D97-AF65-F5344CB8AC3E}">
        <p14:creationId xmlns="" xmlns:p14="http://schemas.microsoft.com/office/powerpoint/2010/main" val="1718586078"/>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dirty="0" smtClean="0"/>
              <a:t>Подготовка к вооруженному восстанию</a:t>
            </a:r>
            <a:endParaRPr lang="ru-RU" dirty="0"/>
          </a:p>
        </p:txBody>
      </p:sp>
      <p:sp>
        <p:nvSpPr>
          <p:cNvPr id="4" name="Объект 3"/>
          <p:cNvSpPr>
            <a:spLocks noGrp="1"/>
          </p:cNvSpPr>
          <p:nvPr>
            <p:ph idx="1"/>
          </p:nvPr>
        </p:nvSpPr>
        <p:spPr/>
        <p:txBody>
          <a:bodyPr>
            <a:normAutofit fontScale="92500" lnSpcReduction="10000"/>
          </a:bodyPr>
          <a:lstStyle/>
          <a:p>
            <a:r>
              <a:rPr lang="ru-RU" dirty="0"/>
              <a:t>Сентябрь 1917 – выборы в </a:t>
            </a:r>
            <a:r>
              <a:rPr lang="ru-RU" dirty="0" err="1"/>
              <a:t>Петросовет</a:t>
            </a:r>
            <a:endParaRPr lang="ru-RU" dirty="0"/>
          </a:p>
          <a:p>
            <a:pPr marL="285750" indent="-285750">
              <a:buFontTx/>
              <a:buChar char="-"/>
            </a:pPr>
            <a:r>
              <a:rPr lang="ru-RU" dirty="0"/>
              <a:t>Большевики получают большинство</a:t>
            </a:r>
          </a:p>
          <a:p>
            <a:pPr marL="285750" indent="-285750">
              <a:buFontTx/>
              <a:buChar char="-"/>
            </a:pPr>
            <a:r>
              <a:rPr lang="ru-RU" dirty="0"/>
              <a:t>Председателем Исполкома </a:t>
            </a:r>
            <a:r>
              <a:rPr lang="ru-RU" dirty="0" err="1"/>
              <a:t>Петросовета</a:t>
            </a:r>
            <a:r>
              <a:rPr lang="ru-RU" dirty="0"/>
              <a:t> избран большевик Л.Д. Троцкий (Бронштейн)</a:t>
            </a:r>
          </a:p>
          <a:p>
            <a:pPr marL="285750" indent="-285750">
              <a:buFontTx/>
              <a:buChar char="-"/>
            </a:pPr>
            <a:r>
              <a:rPr lang="ru-RU" dirty="0"/>
              <a:t>Восстановление лозунга «Вся власть Советам!», т. к. большинство  в них занимают представители РСДРП(б) </a:t>
            </a:r>
          </a:p>
        </p:txBody>
      </p:sp>
      <p:sp>
        <p:nvSpPr>
          <p:cNvPr id="5" name="Текст 4"/>
          <p:cNvSpPr>
            <a:spLocks noGrp="1"/>
          </p:cNvSpPr>
          <p:nvPr>
            <p:ph type="body" sz="half" idx="2"/>
          </p:nvPr>
        </p:nvSpPr>
        <p:spPr/>
        <p:txBody>
          <a:bodyPr/>
          <a:lstStyle/>
          <a:p>
            <a:r>
              <a:rPr lang="ru-RU" dirty="0" smtClean="0"/>
              <a:t>Л.Д</a:t>
            </a:r>
            <a:r>
              <a:rPr lang="ru-RU" dirty="0"/>
              <a:t>. Троцкий</a:t>
            </a:r>
          </a:p>
          <a:p>
            <a:pPr marL="285750" indent="-285750">
              <a:buFontTx/>
              <a:buChar char="-"/>
            </a:pPr>
            <a:endParaRPr lang="ru-RU" dirty="0"/>
          </a:p>
        </p:txBody>
      </p:sp>
      <p:pic>
        <p:nvPicPr>
          <p:cNvPr id="1026" name="Picture 2" descr="C:\Users\teacher\Desktop\Троцкий.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790181" y="2204864"/>
            <a:ext cx="2347714" cy="3420594"/>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3404394860"/>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Раскол в ЦК РСДРП(б) – 15 </a:t>
            </a:r>
            <a:r>
              <a:rPr lang="ru-RU" smtClean="0"/>
              <a:t>сентября 1917 </a:t>
            </a:r>
            <a:r>
              <a:rPr lang="ru-RU" dirty="0" smtClean="0"/>
              <a:t>г.</a:t>
            </a:r>
            <a:endParaRPr lang="ru-RU" dirty="0"/>
          </a:p>
        </p:txBody>
      </p:sp>
      <p:graphicFrame>
        <p:nvGraphicFramePr>
          <p:cNvPr id="6" name="Объект 5"/>
          <p:cNvGraphicFramePr>
            <a:graphicFrameLocks noGrp="1"/>
          </p:cNvGraphicFramePr>
          <p:nvPr>
            <p:ph sz="half" idx="1"/>
            <p:extLst>
              <p:ext uri="{D42A27DB-BD31-4B8C-83A1-F6EECF244321}">
                <p14:modId xmlns="" xmlns:p14="http://schemas.microsoft.com/office/powerpoint/2010/main" val="1894919658"/>
              </p:ext>
            </p:extLst>
          </p:nvPr>
        </p:nvGraphicFramePr>
        <p:xfrm>
          <a:off x="827585" y="1574800"/>
          <a:ext cx="4095254"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8" name="Объект 7"/>
          <p:cNvGraphicFramePr>
            <a:graphicFrameLocks noGrp="1"/>
          </p:cNvGraphicFramePr>
          <p:nvPr>
            <p:ph sz="half" idx="2"/>
            <p:extLst>
              <p:ext uri="{D42A27DB-BD31-4B8C-83A1-F6EECF244321}">
                <p14:modId xmlns="" xmlns:p14="http://schemas.microsoft.com/office/powerpoint/2010/main" val="1588163324"/>
              </p:ext>
            </p:extLst>
          </p:nvPr>
        </p:nvGraphicFramePr>
        <p:xfrm>
          <a:off x="4648200" y="1600200"/>
          <a:ext cx="4038600" cy="4525963"/>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 xmlns:p14="http://schemas.microsoft.com/office/powerpoint/2010/main" val="544190198"/>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half" idx="1"/>
          </p:nvPr>
        </p:nvSpPr>
        <p:spPr>
          <a:xfrm>
            <a:off x="611560" y="908720"/>
            <a:ext cx="3291840" cy="4525963"/>
          </a:xfrm>
        </p:spPr>
        <p:txBody>
          <a:bodyPr/>
          <a:lstStyle/>
          <a:p>
            <a:r>
              <a:rPr lang="ru-RU" dirty="0" smtClean="0"/>
              <a:t>Л.Б. Каменев</a:t>
            </a:r>
            <a:endParaRPr lang="ru-RU" dirty="0"/>
          </a:p>
        </p:txBody>
      </p:sp>
      <p:sp>
        <p:nvSpPr>
          <p:cNvPr id="4" name="Объект 3"/>
          <p:cNvSpPr>
            <a:spLocks noGrp="1"/>
          </p:cNvSpPr>
          <p:nvPr>
            <p:ph sz="half" idx="2"/>
          </p:nvPr>
        </p:nvSpPr>
        <p:spPr>
          <a:xfrm>
            <a:off x="4716016" y="908720"/>
            <a:ext cx="3291840" cy="4525963"/>
          </a:xfrm>
        </p:spPr>
        <p:txBody>
          <a:bodyPr/>
          <a:lstStyle/>
          <a:p>
            <a:r>
              <a:rPr lang="ru-RU" dirty="0" smtClean="0"/>
              <a:t>Г.Е. Зиновьев</a:t>
            </a:r>
            <a:endParaRPr lang="ru-RU" dirty="0"/>
          </a:p>
        </p:txBody>
      </p:sp>
      <p:pic>
        <p:nvPicPr>
          <p:cNvPr id="2050" name="Picture 2" descr="C:\Users\teacher\Desktop\Зиновьев 2.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4932040" y="2060848"/>
            <a:ext cx="3384376" cy="3384376"/>
          </a:xfrm>
          <a:prstGeom prst="rect">
            <a:avLst/>
          </a:prstGeom>
          <a:noFill/>
          <a:extLst>
            <a:ext uri="{909E8E84-426E-40DD-AFC4-6F175D3DCCD1}">
              <a14:hiddenFill xmlns="" xmlns:a14="http://schemas.microsoft.com/office/drawing/2010/main">
                <a:solidFill>
                  <a:srgbClr val="FFFFFF"/>
                </a:solidFill>
              </a14:hiddenFill>
            </a:ext>
          </a:extLst>
        </p:spPr>
      </p:pic>
      <p:pic>
        <p:nvPicPr>
          <p:cNvPr id="2051" name="Picture 3" descr="C:\Users\teacher\Desktop\Каменев.jp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99592" y="2060848"/>
            <a:ext cx="2512647" cy="3216188"/>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61158747"/>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ChangeArrowheads="1"/>
          </p:cNvSpPr>
          <p:nvPr>
            <p:ph type="title"/>
          </p:nvPr>
        </p:nvSpPr>
        <p:spPr>
          <a:xfrm>
            <a:off x="468313" y="476250"/>
            <a:ext cx="8207375" cy="579438"/>
          </a:xfrm>
        </p:spPr>
        <p:txBody>
          <a:bodyPr>
            <a:normAutofit fontScale="90000"/>
          </a:bodyPr>
          <a:lstStyle/>
          <a:p>
            <a:r>
              <a:rPr lang="ru-RU"/>
              <a:t>Хронограф Октябрьской революции</a:t>
            </a:r>
            <a:endParaRPr lang="ru-RU" b="0" baseline="30000"/>
          </a:p>
        </p:txBody>
      </p:sp>
      <p:graphicFrame>
        <p:nvGraphicFramePr>
          <p:cNvPr id="109610" name="Group 42"/>
          <p:cNvGraphicFramePr>
            <a:graphicFrameLocks noGrp="1"/>
          </p:cNvGraphicFramePr>
          <p:nvPr>
            <p:ph type="tbl" idx="1"/>
            <p:extLst>
              <p:ext uri="{D42A27DB-BD31-4B8C-83A1-F6EECF244321}">
                <p14:modId xmlns="" xmlns:p14="http://schemas.microsoft.com/office/powerpoint/2010/main" val="3296697443"/>
              </p:ext>
            </p:extLst>
          </p:nvPr>
        </p:nvGraphicFramePr>
        <p:xfrm>
          <a:off x="468313" y="1160463"/>
          <a:ext cx="8207375" cy="5638800"/>
        </p:xfrm>
        <a:graphic>
          <a:graphicData uri="http://schemas.openxmlformats.org/drawingml/2006/table">
            <a:tbl>
              <a:tblPr/>
              <a:tblGrid>
                <a:gridCol w="1978025"/>
                <a:gridCol w="6229350"/>
              </a:tblGrid>
              <a:tr h="0">
                <a:tc>
                  <a:txBody>
                    <a:bodyPr/>
                    <a:lstStyle/>
                    <a:p>
                      <a:pPr marL="0" marR="0" lvl="0" indent="0" algn="l" defTabSz="914400" rtl="0" eaLnBrk="1" fontAlgn="base" latinLnBrk="0" hangingPunct="1">
                        <a:lnSpc>
                          <a:spcPct val="110000"/>
                        </a:lnSpc>
                        <a:spcBef>
                          <a:spcPct val="20000"/>
                        </a:spcBef>
                        <a:spcAft>
                          <a:spcPct val="0"/>
                        </a:spcAft>
                        <a:buClr>
                          <a:schemeClr val="bg2"/>
                        </a:buClr>
                        <a:buSzPct val="90000"/>
                        <a:buFont typeface="Wingdings" pitchFamily="2" charset="2"/>
                        <a:buNone/>
                        <a:tabLst/>
                      </a:pPr>
                      <a:r>
                        <a:rPr kumimoji="0" lang="ru-RU" sz="2000" b="0" i="0" u="none" strike="noStrike" cap="none" normalizeH="0" baseline="0" dirty="0" smtClean="0">
                          <a:ln>
                            <a:noFill/>
                          </a:ln>
                          <a:solidFill>
                            <a:schemeClr val="tx1"/>
                          </a:solidFill>
                          <a:effectLst>
                            <a:outerShdw blurRad="38100" dist="38100" dir="2700000" algn="tl">
                              <a:srgbClr val="000000"/>
                            </a:outerShdw>
                          </a:effectLst>
                          <a:latin typeface="Arial" charset="0"/>
                        </a:rPr>
                        <a:t>10 октября</a:t>
                      </a:r>
                    </a:p>
                  </a:txBody>
                  <a:tcPr horzOverflow="overflow">
                    <a:lnL cap="flat">
                      <a:noFill/>
                    </a:lnL>
                    <a:lnR>
                      <a:noFill/>
                    </a:lnR>
                    <a:lnT cap="flat">
                      <a:noFill/>
                    </a:lnT>
                    <a:lnB>
                      <a:noFill/>
                    </a:lnB>
                    <a:lnTlToBr>
                      <a:noFill/>
                    </a:lnTlToBr>
                    <a:lnBlToTr>
                      <a:noFill/>
                    </a:lnBlToTr>
                    <a:noFill/>
                  </a:tcPr>
                </a:tc>
                <a:tc>
                  <a:txBody>
                    <a:bodyPr/>
                    <a:lstStyle/>
                    <a:p>
                      <a:pPr marL="0" marR="0" lvl="0" indent="0" algn="just" defTabSz="914400" rtl="0" eaLnBrk="1" fontAlgn="base" latinLnBrk="0" hangingPunct="1">
                        <a:lnSpc>
                          <a:spcPct val="110000"/>
                        </a:lnSpc>
                        <a:spcBef>
                          <a:spcPct val="20000"/>
                        </a:spcBef>
                        <a:spcAft>
                          <a:spcPct val="0"/>
                        </a:spcAft>
                        <a:buClr>
                          <a:schemeClr val="bg2"/>
                        </a:buClr>
                        <a:buSzPct val="90000"/>
                        <a:buFont typeface="Wingdings" pitchFamily="2" charset="2"/>
                        <a:buNone/>
                        <a:tabLst/>
                      </a:pPr>
                      <a:r>
                        <a:rPr kumimoji="0" lang="ru-RU" sz="2000" b="0" i="0" u="none" strike="noStrike" cap="none" normalizeH="0" baseline="0" smtClean="0">
                          <a:ln>
                            <a:noFill/>
                          </a:ln>
                          <a:solidFill>
                            <a:schemeClr val="tx1"/>
                          </a:solidFill>
                          <a:effectLst/>
                          <a:latin typeface="Arial" charset="0"/>
                        </a:rPr>
                        <a:t>ЦК РСДРП(б) одобрил курс на вооружённое вос-стание (против были Г. Зиновьев и Л. Каменев).</a:t>
                      </a:r>
                    </a:p>
                  </a:txBody>
                  <a:tcPr horzOverflow="overflow">
                    <a:lnL>
                      <a:noFill/>
                    </a:lnL>
                    <a:lnR cap="flat">
                      <a:noFill/>
                    </a:lnR>
                    <a:lnT cap="flat">
                      <a:noFill/>
                    </a:lnT>
                    <a:lnB>
                      <a:noFill/>
                    </a:lnB>
                    <a:lnTlToBr>
                      <a:noFill/>
                    </a:lnTlToBr>
                    <a:lnBlToTr>
                      <a:noFill/>
                    </a:lnBlToTr>
                    <a:noFill/>
                  </a:tcPr>
                </a:tc>
              </a:tr>
              <a:tr h="0">
                <a:tc>
                  <a:txBody>
                    <a:bodyPr/>
                    <a:lstStyle/>
                    <a:p>
                      <a:pPr marL="0" marR="0" lvl="0" indent="0" algn="l" defTabSz="914400" rtl="0" eaLnBrk="1" fontAlgn="base" latinLnBrk="0" hangingPunct="1">
                        <a:lnSpc>
                          <a:spcPct val="110000"/>
                        </a:lnSpc>
                        <a:spcBef>
                          <a:spcPct val="20000"/>
                        </a:spcBef>
                        <a:spcAft>
                          <a:spcPct val="0"/>
                        </a:spcAft>
                        <a:buClr>
                          <a:schemeClr val="bg2"/>
                        </a:buClr>
                        <a:buSzPct val="90000"/>
                        <a:buFont typeface="Wingdings" pitchFamily="2" charset="2"/>
                        <a:buNone/>
                        <a:tabLst/>
                      </a:pPr>
                      <a:r>
                        <a:rPr kumimoji="0" lang="ru-RU" sz="2000" b="0" i="0" u="sng" strike="noStrike" cap="none" normalizeH="0" baseline="0" dirty="0" smtClean="0">
                          <a:ln>
                            <a:noFill/>
                          </a:ln>
                          <a:solidFill>
                            <a:schemeClr val="tx1"/>
                          </a:solidFill>
                          <a:effectLst>
                            <a:outerShdw blurRad="38100" dist="38100" dir="2700000" algn="tl">
                              <a:srgbClr val="000000"/>
                            </a:outerShdw>
                          </a:effectLst>
                          <a:latin typeface="Arial" charset="0"/>
                        </a:rPr>
                        <a:t>12 октября</a:t>
                      </a:r>
                    </a:p>
                  </a:txBody>
                  <a:tcPr horzOverflow="overflow">
                    <a:lnL cap="flat">
                      <a:noFill/>
                    </a:lnL>
                    <a:lnR>
                      <a:noFill/>
                    </a:lnR>
                    <a:lnT>
                      <a:noFill/>
                    </a:lnT>
                    <a:lnB>
                      <a:noFill/>
                    </a:lnB>
                    <a:lnTlToBr>
                      <a:noFill/>
                    </a:lnTlToBr>
                    <a:lnBlToTr>
                      <a:noFill/>
                    </a:lnBlToTr>
                    <a:noFill/>
                  </a:tcPr>
                </a:tc>
                <a:tc>
                  <a:txBody>
                    <a:bodyPr/>
                    <a:lstStyle/>
                    <a:p>
                      <a:pPr marL="0" marR="0" lvl="0" indent="0" algn="just" defTabSz="914400" rtl="0" eaLnBrk="1" fontAlgn="base" latinLnBrk="0" hangingPunct="1">
                        <a:lnSpc>
                          <a:spcPct val="110000"/>
                        </a:lnSpc>
                        <a:spcBef>
                          <a:spcPct val="20000"/>
                        </a:spcBef>
                        <a:spcAft>
                          <a:spcPct val="0"/>
                        </a:spcAft>
                        <a:buClr>
                          <a:schemeClr val="bg2"/>
                        </a:buClr>
                        <a:buSzPct val="90000"/>
                        <a:buFont typeface="Wingdings" pitchFamily="2" charset="2"/>
                        <a:buNone/>
                        <a:tabLst/>
                      </a:pPr>
                      <a:r>
                        <a:rPr kumimoji="0" lang="ru-RU" sz="2000" b="0" i="0" u="none" strike="noStrike" cap="none" normalizeH="0" baseline="0" dirty="0" smtClean="0">
                          <a:ln>
                            <a:noFill/>
                          </a:ln>
                          <a:solidFill>
                            <a:schemeClr val="tx1"/>
                          </a:solidFill>
                          <a:effectLst/>
                          <a:latin typeface="Arial" charset="0"/>
                        </a:rPr>
                        <a:t>Создан </a:t>
                      </a:r>
                      <a:r>
                        <a:rPr kumimoji="0" lang="ru-RU" sz="2000" b="1" i="0" u="none" strike="noStrike" cap="none" normalizeH="0" baseline="0" dirty="0" smtClean="0">
                          <a:ln>
                            <a:noFill/>
                          </a:ln>
                          <a:solidFill>
                            <a:schemeClr val="tx1"/>
                          </a:solidFill>
                          <a:effectLst/>
                          <a:latin typeface="Arial" charset="0"/>
                        </a:rPr>
                        <a:t>Военно-революционный комитет (ВРК) </a:t>
                      </a:r>
                      <a:r>
                        <a:rPr kumimoji="0" lang="ru-RU" sz="2000" b="0" i="0" u="none" strike="noStrike" cap="none" normalizeH="0" baseline="0" dirty="0" smtClean="0">
                          <a:ln>
                            <a:noFill/>
                          </a:ln>
                          <a:solidFill>
                            <a:schemeClr val="tx1"/>
                          </a:solidFill>
                          <a:effectLst/>
                          <a:latin typeface="Arial" charset="0"/>
                        </a:rPr>
                        <a:t>для подготовки вооружённого восстания в Петрограде.</a:t>
                      </a:r>
                    </a:p>
                  </a:txBody>
                  <a:tcPr horzOverflow="overflow">
                    <a:lnL>
                      <a:noFill/>
                    </a:lnL>
                    <a:lnR cap="flat">
                      <a:noFill/>
                    </a:lnR>
                    <a:lnT>
                      <a:noFill/>
                    </a:lnT>
                    <a:lnB>
                      <a:noFill/>
                    </a:lnB>
                    <a:lnTlToBr>
                      <a:noFill/>
                    </a:lnTlToBr>
                    <a:lnBlToTr>
                      <a:noFill/>
                    </a:lnBlToTr>
                    <a:noFill/>
                  </a:tcPr>
                </a:tc>
              </a:tr>
              <a:tr h="0">
                <a:tc>
                  <a:txBody>
                    <a:bodyPr/>
                    <a:lstStyle/>
                    <a:p>
                      <a:pPr marL="0" marR="0" lvl="0" indent="0" algn="l" defTabSz="914400" rtl="0" eaLnBrk="1" fontAlgn="base" latinLnBrk="0" hangingPunct="1">
                        <a:lnSpc>
                          <a:spcPct val="110000"/>
                        </a:lnSpc>
                        <a:spcBef>
                          <a:spcPct val="20000"/>
                        </a:spcBef>
                        <a:spcAft>
                          <a:spcPct val="0"/>
                        </a:spcAft>
                        <a:buClr>
                          <a:schemeClr val="bg2"/>
                        </a:buClr>
                        <a:buSzPct val="90000"/>
                        <a:buFont typeface="Wingdings" pitchFamily="2" charset="2"/>
                        <a:buNone/>
                        <a:tabLst/>
                      </a:pPr>
                      <a:r>
                        <a:rPr kumimoji="0" lang="ru-RU" sz="2000" b="0" i="0" u="none" strike="noStrike" cap="none" normalizeH="0" baseline="0" smtClean="0">
                          <a:ln>
                            <a:noFill/>
                          </a:ln>
                          <a:solidFill>
                            <a:schemeClr val="tx1"/>
                          </a:solidFill>
                          <a:effectLst>
                            <a:outerShdw blurRad="38100" dist="38100" dir="2700000" algn="tl">
                              <a:srgbClr val="000000"/>
                            </a:outerShdw>
                          </a:effectLst>
                          <a:latin typeface="Arial" charset="0"/>
                        </a:rPr>
                        <a:t>24 октября (вечером)</a:t>
                      </a:r>
                    </a:p>
                  </a:txBody>
                  <a:tcPr horzOverflow="overflow">
                    <a:lnL cap="flat">
                      <a:noFill/>
                    </a:lnL>
                    <a:lnR>
                      <a:noFill/>
                    </a:lnR>
                    <a:lnT>
                      <a:noFill/>
                    </a:lnT>
                    <a:lnB>
                      <a:noFill/>
                    </a:lnB>
                    <a:lnTlToBr>
                      <a:noFill/>
                    </a:lnTlToBr>
                    <a:lnBlToTr>
                      <a:noFill/>
                    </a:lnBlToTr>
                    <a:noFill/>
                  </a:tcPr>
                </a:tc>
                <a:tc>
                  <a:txBody>
                    <a:bodyPr/>
                    <a:lstStyle/>
                    <a:p>
                      <a:pPr marL="0" marR="0" lvl="0" indent="0" algn="just" defTabSz="914400" rtl="0" eaLnBrk="1" fontAlgn="base" latinLnBrk="0" hangingPunct="1">
                        <a:lnSpc>
                          <a:spcPct val="110000"/>
                        </a:lnSpc>
                        <a:spcBef>
                          <a:spcPct val="20000"/>
                        </a:spcBef>
                        <a:spcAft>
                          <a:spcPct val="0"/>
                        </a:spcAft>
                        <a:buClr>
                          <a:schemeClr val="bg2"/>
                        </a:buClr>
                        <a:buSzPct val="90000"/>
                        <a:buFont typeface="Wingdings" pitchFamily="2" charset="2"/>
                        <a:buNone/>
                        <a:tabLst/>
                      </a:pPr>
                      <a:r>
                        <a:rPr kumimoji="0" lang="ru-RU" sz="2000" b="0" i="0" u="none" strike="noStrike" cap="none" normalizeH="0" baseline="0" dirty="0" smtClean="0">
                          <a:ln>
                            <a:noFill/>
                          </a:ln>
                          <a:solidFill>
                            <a:schemeClr val="tx1"/>
                          </a:solidFill>
                          <a:effectLst/>
                          <a:latin typeface="Arial" charset="0"/>
                        </a:rPr>
                        <a:t>Началось вооружённое восстание (к утру 25 октября Петроград был в руках восставших).</a:t>
                      </a:r>
                    </a:p>
                  </a:txBody>
                  <a:tcPr horzOverflow="overflow">
                    <a:lnL>
                      <a:noFill/>
                    </a:lnL>
                    <a:lnR cap="flat">
                      <a:noFill/>
                    </a:lnR>
                    <a:lnT>
                      <a:noFill/>
                    </a:lnT>
                    <a:lnB>
                      <a:noFill/>
                    </a:lnB>
                    <a:lnTlToBr>
                      <a:noFill/>
                    </a:lnTlToBr>
                    <a:lnBlToTr>
                      <a:noFill/>
                    </a:lnBlToTr>
                    <a:noFill/>
                  </a:tcPr>
                </a:tc>
              </a:tr>
              <a:tr h="0">
                <a:tc>
                  <a:txBody>
                    <a:bodyPr/>
                    <a:lstStyle/>
                    <a:p>
                      <a:pPr marL="0" marR="0" lvl="0" indent="0" algn="l" defTabSz="914400" rtl="0" eaLnBrk="1" fontAlgn="base" latinLnBrk="0" hangingPunct="1">
                        <a:lnSpc>
                          <a:spcPct val="110000"/>
                        </a:lnSpc>
                        <a:spcBef>
                          <a:spcPct val="20000"/>
                        </a:spcBef>
                        <a:spcAft>
                          <a:spcPct val="0"/>
                        </a:spcAft>
                        <a:buClr>
                          <a:schemeClr val="bg2"/>
                        </a:buClr>
                        <a:buSzPct val="90000"/>
                        <a:buFont typeface="Wingdings" pitchFamily="2" charset="2"/>
                        <a:buNone/>
                        <a:tabLst/>
                      </a:pPr>
                      <a:r>
                        <a:rPr kumimoji="0" lang="ru-RU" sz="2000" b="0" i="0" u="sng" strike="noStrike" cap="none" normalizeH="0" baseline="0" dirty="0" smtClean="0">
                          <a:ln>
                            <a:noFill/>
                          </a:ln>
                          <a:solidFill>
                            <a:schemeClr val="tx1"/>
                          </a:solidFill>
                          <a:effectLst>
                            <a:outerShdw blurRad="38100" dist="38100" dir="2700000" algn="tl">
                              <a:srgbClr val="000000"/>
                            </a:outerShdw>
                          </a:effectLst>
                          <a:latin typeface="Arial" charset="0"/>
                        </a:rPr>
                        <a:t>25 октября</a:t>
                      </a:r>
                    </a:p>
                  </a:txBody>
                  <a:tcPr horzOverflow="overflow">
                    <a:lnL cap="flat">
                      <a:noFill/>
                    </a:lnL>
                    <a:lnR>
                      <a:noFill/>
                    </a:lnR>
                    <a:lnT>
                      <a:noFill/>
                    </a:lnT>
                    <a:lnB>
                      <a:noFill/>
                    </a:lnB>
                    <a:lnTlToBr>
                      <a:noFill/>
                    </a:lnTlToBr>
                    <a:lnBlToTr>
                      <a:noFill/>
                    </a:lnBlToTr>
                    <a:noFill/>
                  </a:tcPr>
                </a:tc>
                <a:tc>
                  <a:txBody>
                    <a:bodyPr/>
                    <a:lstStyle/>
                    <a:p>
                      <a:pPr marL="0" marR="0" lvl="0" indent="0" algn="just" defTabSz="914400" rtl="0" eaLnBrk="1" fontAlgn="base" latinLnBrk="0" hangingPunct="1">
                        <a:lnSpc>
                          <a:spcPct val="110000"/>
                        </a:lnSpc>
                        <a:spcBef>
                          <a:spcPct val="20000"/>
                        </a:spcBef>
                        <a:spcAft>
                          <a:spcPct val="0"/>
                        </a:spcAft>
                        <a:buClr>
                          <a:schemeClr val="bg2"/>
                        </a:buClr>
                        <a:buSzPct val="90000"/>
                        <a:buFont typeface="Wingdings" pitchFamily="2" charset="2"/>
                        <a:buNone/>
                        <a:tabLst/>
                      </a:pPr>
                      <a:r>
                        <a:rPr kumimoji="0" lang="ru-RU" sz="2000" b="0" i="0" u="none" strike="noStrike" cap="none" normalizeH="0" baseline="0" smtClean="0">
                          <a:ln>
                            <a:noFill/>
                          </a:ln>
                          <a:solidFill>
                            <a:schemeClr val="tx1"/>
                          </a:solidFill>
                          <a:effectLst/>
                          <a:latin typeface="Arial" charset="0"/>
                        </a:rPr>
                        <a:t>Начало работы </a:t>
                      </a:r>
                      <a:r>
                        <a:rPr kumimoji="0" lang="en-US" sz="2000" b="0" i="0" u="none" strike="noStrike" cap="none" normalizeH="0" baseline="0" smtClean="0">
                          <a:ln>
                            <a:noFill/>
                          </a:ln>
                          <a:solidFill>
                            <a:schemeClr val="tx1"/>
                          </a:solidFill>
                          <a:effectLst/>
                          <a:latin typeface="Arial" charset="0"/>
                        </a:rPr>
                        <a:t>II</a:t>
                      </a:r>
                      <a:r>
                        <a:rPr kumimoji="0" lang="ru-RU" sz="2000" b="0" i="0" u="none" strike="noStrike" cap="none" normalizeH="0" baseline="0" smtClean="0">
                          <a:ln>
                            <a:noFill/>
                          </a:ln>
                          <a:solidFill>
                            <a:schemeClr val="tx1"/>
                          </a:solidFill>
                          <a:effectLst/>
                          <a:latin typeface="Arial" charset="0"/>
                        </a:rPr>
                        <a:t> Всероссийского съезда Советов.</a:t>
                      </a:r>
                    </a:p>
                  </a:txBody>
                  <a:tcPr horzOverflow="overflow">
                    <a:lnL>
                      <a:noFill/>
                    </a:lnL>
                    <a:lnR cap="flat">
                      <a:noFill/>
                    </a:lnR>
                    <a:lnT>
                      <a:noFill/>
                    </a:lnT>
                    <a:lnB>
                      <a:noFill/>
                    </a:lnB>
                    <a:lnTlToBr>
                      <a:noFill/>
                    </a:lnTlToBr>
                    <a:lnBlToTr>
                      <a:noFill/>
                    </a:lnBlToTr>
                    <a:noFill/>
                  </a:tcPr>
                </a:tc>
              </a:tr>
              <a:tr h="0">
                <a:tc>
                  <a:txBody>
                    <a:bodyPr/>
                    <a:lstStyle/>
                    <a:p>
                      <a:pPr marL="0" marR="0" lvl="0" indent="0" algn="l" defTabSz="914400" rtl="0" eaLnBrk="1" fontAlgn="base" latinLnBrk="0" hangingPunct="1">
                        <a:lnSpc>
                          <a:spcPct val="110000"/>
                        </a:lnSpc>
                        <a:spcBef>
                          <a:spcPct val="20000"/>
                        </a:spcBef>
                        <a:spcAft>
                          <a:spcPct val="0"/>
                        </a:spcAft>
                        <a:buClr>
                          <a:schemeClr val="bg2"/>
                        </a:buClr>
                        <a:buSzPct val="90000"/>
                        <a:buFont typeface="Wingdings" pitchFamily="2" charset="2"/>
                        <a:buNone/>
                        <a:tabLst/>
                      </a:pPr>
                      <a:r>
                        <a:rPr kumimoji="0" lang="ru-RU" sz="2000" b="0" i="0" u="sng" strike="noStrike" cap="none" normalizeH="0" baseline="0" dirty="0" smtClean="0">
                          <a:ln>
                            <a:noFill/>
                          </a:ln>
                          <a:solidFill>
                            <a:schemeClr val="tx1"/>
                          </a:solidFill>
                          <a:effectLst>
                            <a:outerShdw blurRad="38100" dist="38100" dir="2700000" algn="tl">
                              <a:srgbClr val="000000"/>
                            </a:outerShdw>
                          </a:effectLst>
                          <a:latin typeface="Arial" charset="0"/>
                        </a:rPr>
                        <a:t>25-26 октября</a:t>
                      </a:r>
                    </a:p>
                  </a:txBody>
                  <a:tcPr horzOverflow="overflow">
                    <a:lnL cap="flat">
                      <a:noFill/>
                    </a:lnL>
                    <a:lnR>
                      <a:noFill/>
                    </a:lnR>
                    <a:lnT>
                      <a:noFill/>
                    </a:lnT>
                    <a:lnB>
                      <a:noFill/>
                    </a:lnB>
                    <a:lnTlToBr>
                      <a:noFill/>
                    </a:lnTlToBr>
                    <a:lnBlToTr>
                      <a:noFill/>
                    </a:lnBlToTr>
                    <a:noFill/>
                  </a:tcPr>
                </a:tc>
                <a:tc>
                  <a:txBody>
                    <a:bodyPr/>
                    <a:lstStyle/>
                    <a:p>
                      <a:pPr marL="0" marR="0" lvl="0" indent="0" algn="just" defTabSz="914400" rtl="0" eaLnBrk="1" fontAlgn="base" latinLnBrk="0" hangingPunct="1">
                        <a:lnSpc>
                          <a:spcPct val="110000"/>
                        </a:lnSpc>
                        <a:spcBef>
                          <a:spcPct val="20000"/>
                        </a:spcBef>
                        <a:spcAft>
                          <a:spcPct val="0"/>
                        </a:spcAft>
                        <a:buClr>
                          <a:schemeClr val="bg2"/>
                        </a:buClr>
                        <a:buSzPct val="90000"/>
                        <a:buFont typeface="Wingdings" pitchFamily="2" charset="2"/>
                        <a:buNone/>
                        <a:tabLst/>
                      </a:pPr>
                      <a:r>
                        <a:rPr kumimoji="0" lang="ru-RU" sz="2000" b="0" i="0" u="none" strike="noStrike" cap="none" normalizeH="0" baseline="0" smtClean="0">
                          <a:ln>
                            <a:noFill/>
                          </a:ln>
                          <a:solidFill>
                            <a:schemeClr val="tx1"/>
                          </a:solidFill>
                          <a:effectLst/>
                          <a:latin typeface="Arial" charset="0"/>
                        </a:rPr>
                        <a:t>Захват Зимнего дворца и арест членов Времен-ного правительства.</a:t>
                      </a:r>
                    </a:p>
                  </a:txBody>
                  <a:tcPr horzOverflow="overflow">
                    <a:lnL>
                      <a:noFill/>
                    </a:lnL>
                    <a:lnR cap="flat">
                      <a:noFill/>
                    </a:lnR>
                    <a:lnT>
                      <a:noFill/>
                    </a:lnT>
                    <a:lnB>
                      <a:noFill/>
                    </a:lnB>
                    <a:lnTlToBr>
                      <a:noFill/>
                    </a:lnTlToBr>
                    <a:lnBlToTr>
                      <a:noFill/>
                    </a:lnBlToTr>
                    <a:noFill/>
                  </a:tcPr>
                </a:tc>
              </a:tr>
              <a:tr h="0">
                <a:tc>
                  <a:txBody>
                    <a:bodyPr/>
                    <a:lstStyle/>
                    <a:p>
                      <a:pPr marL="0" marR="0" lvl="0" indent="0" algn="l" defTabSz="914400" rtl="0" eaLnBrk="1" fontAlgn="base" latinLnBrk="0" hangingPunct="1">
                        <a:lnSpc>
                          <a:spcPct val="110000"/>
                        </a:lnSpc>
                        <a:spcBef>
                          <a:spcPct val="20000"/>
                        </a:spcBef>
                        <a:spcAft>
                          <a:spcPct val="0"/>
                        </a:spcAft>
                        <a:buClr>
                          <a:schemeClr val="bg2"/>
                        </a:buClr>
                        <a:buSzPct val="90000"/>
                        <a:buFont typeface="Wingdings" pitchFamily="2" charset="2"/>
                        <a:buNone/>
                        <a:tabLst/>
                      </a:pPr>
                      <a:r>
                        <a:rPr kumimoji="0" lang="ru-RU" sz="2000" b="0" i="0" u="none" strike="noStrike" cap="none" normalizeH="0" baseline="0" dirty="0" smtClean="0">
                          <a:ln>
                            <a:noFill/>
                          </a:ln>
                          <a:solidFill>
                            <a:schemeClr val="tx1"/>
                          </a:solidFill>
                          <a:effectLst>
                            <a:outerShdw blurRad="38100" dist="38100" dir="2700000" algn="tl">
                              <a:srgbClr val="000000"/>
                            </a:outerShdw>
                          </a:effectLst>
                          <a:latin typeface="Arial" charset="0"/>
                        </a:rPr>
                        <a:t>26 октября</a:t>
                      </a:r>
                    </a:p>
                  </a:txBody>
                  <a:tcPr horzOverflow="overflow">
                    <a:lnL cap="flat">
                      <a:noFill/>
                    </a:lnL>
                    <a:lnR>
                      <a:noFill/>
                    </a:lnR>
                    <a:lnT>
                      <a:noFill/>
                    </a:lnT>
                    <a:lnB cap="flat">
                      <a:noFill/>
                    </a:lnB>
                    <a:lnTlToBr>
                      <a:noFill/>
                    </a:lnTlToBr>
                    <a:lnBlToTr>
                      <a:noFill/>
                    </a:lnBlToTr>
                    <a:noFill/>
                  </a:tcPr>
                </a:tc>
                <a:tc>
                  <a:txBody>
                    <a:bodyPr/>
                    <a:lstStyle/>
                    <a:p>
                      <a:pPr marL="0" marR="0" lvl="0" indent="0" algn="just" defTabSz="914400" rtl="0" eaLnBrk="1" fontAlgn="base" latinLnBrk="0" hangingPunct="1">
                        <a:lnSpc>
                          <a:spcPct val="110000"/>
                        </a:lnSpc>
                        <a:spcBef>
                          <a:spcPct val="20000"/>
                        </a:spcBef>
                        <a:spcAft>
                          <a:spcPct val="0"/>
                        </a:spcAft>
                        <a:buClr>
                          <a:schemeClr val="bg2"/>
                        </a:buClr>
                        <a:buSzPct val="90000"/>
                        <a:buFont typeface="Wingdings" pitchFamily="2" charset="2"/>
                        <a:buNone/>
                        <a:tabLst/>
                      </a:pPr>
                      <a:r>
                        <a:rPr kumimoji="0" lang="en-US" sz="2000" b="0" i="0" u="none" strike="noStrike" cap="none" normalizeH="0" baseline="0" dirty="0" smtClean="0">
                          <a:ln>
                            <a:noFill/>
                          </a:ln>
                          <a:solidFill>
                            <a:schemeClr val="tx1"/>
                          </a:solidFill>
                          <a:effectLst/>
                          <a:latin typeface="Arial" charset="0"/>
                        </a:rPr>
                        <a:t>II</a:t>
                      </a:r>
                      <a:r>
                        <a:rPr kumimoji="0" lang="ru-RU" sz="2000" b="0" i="0" u="none" strike="noStrike" cap="none" normalizeH="0" baseline="0" dirty="0" smtClean="0">
                          <a:ln>
                            <a:noFill/>
                          </a:ln>
                          <a:solidFill>
                            <a:schemeClr val="tx1"/>
                          </a:solidFill>
                          <a:effectLst/>
                          <a:latin typeface="Arial" charset="0"/>
                        </a:rPr>
                        <a:t> Всероссийский съезд Советов провозгласил установление Советской власти.</a:t>
                      </a:r>
                    </a:p>
                    <a:p>
                      <a:pPr marL="0" marR="0" lvl="0" indent="0" algn="just" defTabSz="914400" rtl="0" eaLnBrk="1" fontAlgn="base" latinLnBrk="0" hangingPunct="1">
                        <a:lnSpc>
                          <a:spcPct val="110000"/>
                        </a:lnSpc>
                        <a:spcBef>
                          <a:spcPct val="20000"/>
                        </a:spcBef>
                        <a:spcAft>
                          <a:spcPct val="0"/>
                        </a:spcAft>
                        <a:buClr>
                          <a:schemeClr val="bg2"/>
                        </a:buClr>
                        <a:buSzPct val="90000"/>
                        <a:buFont typeface="Wingdings" pitchFamily="2" charset="2"/>
                        <a:buNone/>
                        <a:tabLst/>
                      </a:pPr>
                      <a:r>
                        <a:rPr kumimoji="0" lang="ru-RU" sz="2000" b="0" i="0" u="none" strike="noStrike" cap="none" normalizeH="0" baseline="0" dirty="0" smtClean="0">
                          <a:ln>
                            <a:noFill/>
                          </a:ln>
                          <a:solidFill>
                            <a:schemeClr val="tx1"/>
                          </a:solidFill>
                          <a:effectLst/>
                          <a:latin typeface="Arial" charset="0"/>
                        </a:rPr>
                        <a:t>Сформировано революционное правительство (большевистское по составу) – </a:t>
                      </a:r>
                      <a:r>
                        <a:rPr kumimoji="0" lang="ru-RU" sz="2000" b="1" i="0" u="none" strike="noStrike" cap="none" normalizeH="0" baseline="0" dirty="0" smtClean="0">
                          <a:ln>
                            <a:noFill/>
                          </a:ln>
                          <a:solidFill>
                            <a:schemeClr val="tx1"/>
                          </a:solidFill>
                          <a:effectLst/>
                          <a:latin typeface="Arial" charset="0"/>
                        </a:rPr>
                        <a:t>Совет народных комиссаров (СНК) во главе с В.И. Лениным</a:t>
                      </a:r>
                      <a:r>
                        <a:rPr kumimoji="0" lang="ru-RU" sz="2000" b="0" i="0" u="none" strike="noStrike" cap="none" normalizeH="0" baseline="0" dirty="0" smtClean="0">
                          <a:ln>
                            <a:noFill/>
                          </a:ln>
                          <a:solidFill>
                            <a:schemeClr val="tx1"/>
                          </a:solidFill>
                          <a:effectLst/>
                          <a:latin typeface="Arial" charset="0"/>
                        </a:rPr>
                        <a:t>.</a:t>
                      </a:r>
                    </a:p>
                  </a:txBody>
                  <a:tcPr horzOverflow="overflow">
                    <a:lnL>
                      <a:noFill/>
                    </a:lnL>
                    <a:lnR cap="flat">
                      <a:noFill/>
                    </a:lnR>
                    <a:lnT>
                      <a:noFill/>
                    </a:lnT>
                    <a:lnB cap="flat">
                      <a:noFill/>
                    </a:lnB>
                    <a:lnTlToBr>
                      <a:noFill/>
                    </a:lnTlToBr>
                    <a:lnBlToTr>
                      <a:noFill/>
                    </a:lnBlToTr>
                    <a:noFill/>
                  </a:tcPr>
                </a:tc>
              </a:tr>
            </a:tbl>
          </a:graphicData>
        </a:graphic>
      </p:graphicFrame>
    </p:spTree>
    <p:extLst>
      <p:ext uri="{BB962C8B-B14F-4D97-AF65-F5344CB8AC3E}">
        <p14:creationId xmlns="" xmlns:p14="http://schemas.microsoft.com/office/powerpoint/2010/main" val="2470938643"/>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dirty="0" smtClean="0"/>
              <a:t>Штурм Зимнего дворца </a:t>
            </a:r>
            <a:endParaRPr lang="ru-RU" dirty="0"/>
          </a:p>
        </p:txBody>
      </p:sp>
      <p:pic>
        <p:nvPicPr>
          <p:cNvPr id="4" name="Picture 4" descr="C:\Users\teacher\Desktop\Avrora1917Petrograd.jpg"/>
          <p:cNvPicPr>
            <a:picLocks noGrp="1" noChangeAspect="1" noChangeArrowheads="1"/>
          </p:cNvPicPr>
          <p:nvPr>
            <p:ph idx="1"/>
          </p:nvPr>
        </p:nvPicPr>
        <p:blipFill>
          <a:blip r:embed="rId2" cstate="print">
            <a:extLst>
              <a:ext uri="{28A0092B-C50C-407E-A947-70E740481C1C}">
                <a14:useLocalDpi xmlns="" xmlns:a14="http://schemas.microsoft.com/office/drawing/2010/main" val="0"/>
              </a:ext>
            </a:extLst>
          </a:blip>
          <a:srcRect/>
          <a:stretch>
            <a:fillRect/>
          </a:stretch>
        </p:blipFill>
        <p:spPr bwMode="auto">
          <a:xfrm>
            <a:off x="683568" y="1773849"/>
            <a:ext cx="3340608" cy="2523744"/>
          </a:xfrm>
          <a:prstGeom prst="rect">
            <a:avLst/>
          </a:prstGeom>
          <a:noFill/>
          <a:extLst>
            <a:ext uri="{909E8E84-426E-40DD-AFC4-6F175D3DCCD1}">
              <a14:hiddenFill xmlns="" xmlns:a14="http://schemas.microsoft.com/office/drawing/2010/main">
                <a:solidFill>
                  <a:srgbClr val="FFFFFF"/>
                </a:solidFill>
              </a14:hiddenFill>
            </a:ext>
          </a:extLst>
        </p:spPr>
      </p:pic>
      <p:pic>
        <p:nvPicPr>
          <p:cNvPr id="5" name="Picture 3" descr="C:\Users\teacher\Desktop\300px-Stormningen_av_vinterpalatset.jp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4788024" y="1700808"/>
            <a:ext cx="3209652" cy="2385841"/>
          </a:xfrm>
          <a:prstGeom prst="rect">
            <a:avLst/>
          </a:prstGeom>
          <a:noFill/>
          <a:extLst>
            <a:ext uri="{909E8E84-426E-40DD-AFC4-6F175D3DCCD1}">
              <a14:hiddenFill xmlns="" xmlns:a14="http://schemas.microsoft.com/office/drawing/2010/main">
                <a:solidFill>
                  <a:srgbClr val="FFFFFF"/>
                </a:solidFill>
              </a14:hiddenFill>
            </a:ext>
          </a:extLst>
        </p:spPr>
      </p:pic>
      <p:pic>
        <p:nvPicPr>
          <p:cNvPr id="6" name="Picture 2" descr="C:\Users\teacher\Desktop\08-02-svarog-vzyatie-zimnego.jpg"/>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4788024" y="4204412"/>
            <a:ext cx="3137785" cy="2437564"/>
          </a:xfrm>
          <a:prstGeom prst="rect">
            <a:avLst/>
          </a:prstGeom>
          <a:noFill/>
          <a:extLst>
            <a:ext uri="{909E8E84-426E-40DD-AFC4-6F175D3DCCD1}">
              <a14:hiddenFill xmlns="" xmlns:a14="http://schemas.microsoft.com/office/drawing/2010/main">
                <a:solidFill>
                  <a:srgbClr val="FFFFFF"/>
                </a:solidFill>
              </a14:hiddenFill>
            </a:ext>
          </a:extLst>
        </p:spPr>
      </p:pic>
      <p:sp>
        <p:nvSpPr>
          <p:cNvPr id="7" name="Прямоугольник 6"/>
          <p:cNvSpPr/>
          <p:nvPr/>
        </p:nvSpPr>
        <p:spPr>
          <a:xfrm>
            <a:off x="683568" y="4683798"/>
            <a:ext cx="2286000" cy="707886"/>
          </a:xfrm>
          <a:prstGeom prst="rect">
            <a:avLst/>
          </a:prstGeom>
        </p:spPr>
        <p:txBody>
          <a:bodyPr>
            <a:spAutoFit/>
          </a:bodyPr>
          <a:lstStyle/>
          <a:p>
            <a:r>
              <a:rPr lang="ru-RU" sz="2000" b="1" cap="all" spc="-60" dirty="0">
                <a:latin typeface="Arial Black"/>
                <a:ea typeface="+mj-ea"/>
                <a:cs typeface="+mj-cs"/>
              </a:rPr>
              <a:t>крейсер «Аврора»</a:t>
            </a:r>
            <a:endParaRPr lang="ru-RU" sz="2000" b="1" dirty="0"/>
          </a:p>
        </p:txBody>
      </p:sp>
    </p:spTree>
    <p:extLst>
      <p:ext uri="{BB962C8B-B14F-4D97-AF65-F5344CB8AC3E}">
        <p14:creationId xmlns="" xmlns:p14="http://schemas.microsoft.com/office/powerpoint/2010/main" val="1955298443"/>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ChangeArrowheads="1"/>
          </p:cNvSpPr>
          <p:nvPr>
            <p:ph type="title"/>
          </p:nvPr>
        </p:nvSpPr>
        <p:spPr>
          <a:xfrm>
            <a:off x="468313" y="476250"/>
            <a:ext cx="8207375" cy="579438"/>
          </a:xfrm>
        </p:spPr>
        <p:txBody>
          <a:bodyPr>
            <a:normAutofit fontScale="90000"/>
          </a:bodyPr>
          <a:lstStyle/>
          <a:p>
            <a:r>
              <a:rPr lang="ru-RU"/>
              <a:t>Первые декреты Советской власти</a:t>
            </a:r>
          </a:p>
        </p:txBody>
      </p:sp>
      <p:sp>
        <p:nvSpPr>
          <p:cNvPr id="110597" name="Rectangle 5"/>
          <p:cNvSpPr>
            <a:spLocks noChangeArrowheads="1"/>
          </p:cNvSpPr>
          <p:nvPr/>
        </p:nvSpPr>
        <p:spPr bwMode="auto">
          <a:xfrm>
            <a:off x="457200" y="1125538"/>
            <a:ext cx="8229600" cy="511524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marL="342900" indent="-342900" algn="just">
              <a:spcBef>
                <a:spcPct val="20000"/>
              </a:spcBef>
              <a:buClr>
                <a:schemeClr val="bg2"/>
              </a:buClr>
              <a:buSzPct val="90000"/>
              <a:buFont typeface="Wingdings" pitchFamily="2" charset="2"/>
              <a:buNone/>
            </a:pPr>
            <a:r>
              <a:rPr lang="ru-RU" sz="2400" dirty="0">
                <a:effectLst/>
              </a:rPr>
              <a:t>	</a:t>
            </a:r>
            <a:r>
              <a:rPr lang="ru-RU" sz="2400" b="1" i="1" dirty="0">
                <a:effectLst/>
              </a:rPr>
              <a:t>Приняты 26.10.1917 г.</a:t>
            </a:r>
            <a:r>
              <a:rPr lang="ru-RU" sz="2400" dirty="0">
                <a:effectLst/>
              </a:rPr>
              <a:t> </a:t>
            </a:r>
            <a:r>
              <a:rPr lang="en-US" sz="2400" dirty="0">
                <a:effectLst/>
              </a:rPr>
              <a:t>II</a:t>
            </a:r>
            <a:r>
              <a:rPr lang="ru-RU" sz="2400" dirty="0">
                <a:effectLst/>
              </a:rPr>
              <a:t> Всероссийским съездом Советов.</a:t>
            </a:r>
            <a:endParaRPr lang="ru-RU" sz="2400" b="1" i="1" dirty="0">
              <a:effectLst/>
            </a:endParaRPr>
          </a:p>
          <a:p>
            <a:pPr marL="342900" indent="-342900" algn="just">
              <a:spcBef>
                <a:spcPct val="20000"/>
              </a:spcBef>
              <a:buClr>
                <a:schemeClr val="bg2"/>
              </a:buClr>
              <a:buSzPct val="90000"/>
              <a:buFont typeface="Wingdings" pitchFamily="2" charset="2"/>
              <a:buChar char="n"/>
            </a:pPr>
            <a:r>
              <a:rPr lang="ru-RU" sz="2400" i="1" dirty="0">
                <a:effectLst>
                  <a:outerShdw blurRad="38100" dist="38100" dir="2700000" algn="tl">
                    <a:srgbClr val="000000"/>
                  </a:outerShdw>
                </a:effectLst>
              </a:rPr>
              <a:t>«Декрет о власти» </a:t>
            </a:r>
            <a:r>
              <a:rPr lang="ru-RU" sz="2400" dirty="0">
                <a:effectLst/>
              </a:rPr>
              <a:t>провозглашал установление власти Советов рабочих, солдатских и крестьянских </a:t>
            </a:r>
            <a:r>
              <a:rPr lang="ru-RU" sz="2400" dirty="0" smtClean="0">
                <a:effectLst/>
              </a:rPr>
              <a:t>депутатов (орган власти – СНК)</a:t>
            </a:r>
            <a:endParaRPr lang="ru-RU" sz="2400" dirty="0">
              <a:effectLst/>
            </a:endParaRPr>
          </a:p>
          <a:p>
            <a:pPr marL="342900" indent="-342900" algn="just">
              <a:spcBef>
                <a:spcPct val="20000"/>
              </a:spcBef>
              <a:buClr>
                <a:schemeClr val="bg2"/>
              </a:buClr>
              <a:buSzPct val="90000"/>
              <a:buFont typeface="Wingdings" pitchFamily="2" charset="2"/>
              <a:buChar char="n"/>
            </a:pPr>
            <a:r>
              <a:rPr lang="ru-RU" sz="2400" i="1" dirty="0">
                <a:effectLst>
                  <a:outerShdw blurRad="38100" dist="38100" dir="2700000" algn="tl">
                    <a:srgbClr val="000000"/>
                  </a:outerShdw>
                </a:effectLst>
              </a:rPr>
              <a:t>«Декрет о земле»</a:t>
            </a:r>
            <a:r>
              <a:rPr lang="ru-RU" sz="2400" dirty="0">
                <a:effectLst/>
              </a:rPr>
              <a:t> провозглашал </a:t>
            </a:r>
            <a:r>
              <a:rPr lang="ru-RU" sz="2400" b="1" dirty="0">
                <a:effectLst/>
              </a:rPr>
              <a:t>социализацию</a:t>
            </a:r>
            <a:r>
              <a:rPr lang="ru-RU" sz="2400" dirty="0">
                <a:effectLst/>
              </a:rPr>
              <a:t> </a:t>
            </a:r>
            <a:r>
              <a:rPr lang="ru-RU" sz="2400" dirty="0" smtClean="0">
                <a:effectLst/>
              </a:rPr>
              <a:t>земли </a:t>
            </a:r>
            <a:r>
              <a:rPr lang="ru-RU" sz="2400" dirty="0">
                <a:effectLst/>
              </a:rPr>
              <a:t>(ликвидацию помещичьего землевладения, </a:t>
            </a:r>
            <a:r>
              <a:rPr lang="ru-RU" sz="2400" dirty="0" smtClean="0">
                <a:effectLst/>
              </a:rPr>
              <a:t>обобществление </a:t>
            </a:r>
            <a:r>
              <a:rPr lang="ru-RU" sz="2400" dirty="0">
                <a:effectLst/>
              </a:rPr>
              <a:t>всех земель, передачу их в ведение крестьянских организаций, уравнительное земле-пользование).</a:t>
            </a:r>
          </a:p>
          <a:p>
            <a:pPr marL="342900" indent="-342900" algn="just">
              <a:spcBef>
                <a:spcPct val="20000"/>
              </a:spcBef>
              <a:buClr>
                <a:schemeClr val="bg2"/>
              </a:buClr>
              <a:buSzPct val="90000"/>
              <a:buFont typeface="Wingdings" pitchFamily="2" charset="2"/>
              <a:buChar char="n"/>
            </a:pPr>
            <a:r>
              <a:rPr lang="ru-RU" sz="2400" i="1" dirty="0">
                <a:effectLst>
                  <a:outerShdw blurRad="38100" dist="38100" dir="2700000" algn="tl">
                    <a:srgbClr val="000000"/>
                  </a:outerShdw>
                </a:effectLst>
              </a:rPr>
              <a:t>«Декрет о мире»</a:t>
            </a:r>
            <a:r>
              <a:rPr lang="ru-RU" sz="2400" dirty="0">
                <a:effectLst/>
              </a:rPr>
              <a:t> призывал все воюющие народы и их правительства к немедленному заключению </a:t>
            </a:r>
            <a:r>
              <a:rPr lang="ru-RU" sz="2400" dirty="0" err="1">
                <a:effectLst/>
              </a:rPr>
              <a:t>демо-кратического</a:t>
            </a:r>
            <a:r>
              <a:rPr lang="ru-RU" sz="2400" dirty="0">
                <a:effectLst/>
              </a:rPr>
              <a:t> мира без </a:t>
            </a:r>
            <a:r>
              <a:rPr lang="ru-RU" sz="2400" b="1" dirty="0">
                <a:effectLst/>
              </a:rPr>
              <a:t>аннексий</a:t>
            </a:r>
            <a:r>
              <a:rPr lang="ru-RU" sz="2400" dirty="0">
                <a:effectLst/>
              </a:rPr>
              <a:t> </a:t>
            </a:r>
            <a:r>
              <a:rPr lang="ru-RU" sz="2400" b="1" dirty="0">
                <a:effectLst/>
              </a:rPr>
              <a:t>и контрибуций</a:t>
            </a:r>
            <a:r>
              <a:rPr lang="ru-RU" sz="2400" dirty="0">
                <a:effectLst/>
              </a:rPr>
              <a:t>.</a:t>
            </a:r>
          </a:p>
        </p:txBody>
      </p:sp>
    </p:spTree>
    <p:extLst>
      <p:ext uri="{BB962C8B-B14F-4D97-AF65-F5344CB8AC3E}">
        <p14:creationId xmlns="" xmlns:p14="http://schemas.microsoft.com/office/powerpoint/2010/main" val="2207981886"/>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normAutofit/>
          </a:bodyPr>
          <a:lstStyle/>
          <a:p>
            <a:r>
              <a:rPr lang="ru-RU" dirty="0" smtClean="0"/>
              <a:t>Первые декреты</a:t>
            </a:r>
            <a:endParaRPr lang="ru-RU" dirty="0"/>
          </a:p>
        </p:txBody>
      </p:sp>
      <p:sp>
        <p:nvSpPr>
          <p:cNvPr id="10" name="Объект 9"/>
          <p:cNvSpPr>
            <a:spLocks noGrp="1"/>
          </p:cNvSpPr>
          <p:nvPr>
            <p:ph idx="1"/>
          </p:nvPr>
        </p:nvSpPr>
        <p:spPr>
          <a:xfrm>
            <a:off x="457200" y="1752601"/>
            <a:ext cx="8291264" cy="1892424"/>
          </a:xfrm>
        </p:spPr>
        <p:txBody>
          <a:bodyPr>
            <a:normAutofit fontScale="70000" lnSpcReduction="20000"/>
          </a:bodyPr>
          <a:lstStyle/>
          <a:p>
            <a:r>
              <a:rPr lang="ru-RU" dirty="0" smtClean="0"/>
              <a:t>В.И. Ленин выступает                    Прокламация </a:t>
            </a:r>
            <a:r>
              <a:rPr lang="ru-RU" dirty="0"/>
              <a:t>о    низложении</a:t>
            </a:r>
          </a:p>
          <a:p>
            <a:r>
              <a:rPr lang="ru-RU" dirty="0"/>
              <a:t> </a:t>
            </a:r>
            <a:r>
              <a:rPr lang="ru-RU" dirty="0" smtClean="0"/>
              <a:t>перед делегатами съезда                Временного </a:t>
            </a:r>
            <a:r>
              <a:rPr lang="ru-RU" dirty="0"/>
              <a:t>правительства</a:t>
            </a:r>
          </a:p>
          <a:p>
            <a:endParaRPr lang="ru-RU" dirty="0" smtClean="0"/>
          </a:p>
          <a:p>
            <a:endParaRPr lang="ru-RU" dirty="0" smtClean="0"/>
          </a:p>
          <a:p>
            <a:r>
              <a:rPr lang="ru-RU" dirty="0" smtClean="0"/>
              <a:t>                                                   </a:t>
            </a:r>
            <a:endParaRPr lang="ru-RU" dirty="0"/>
          </a:p>
        </p:txBody>
      </p:sp>
      <p:pic>
        <p:nvPicPr>
          <p:cNvPr id="7" name="Picture 2" descr="C:\Users\teacher\Desktop\загруженное.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11560" y="2708920"/>
            <a:ext cx="2571714" cy="3600400"/>
          </a:xfrm>
          <a:prstGeom prst="rect">
            <a:avLst/>
          </a:prstGeom>
          <a:noFill/>
          <a:extLst>
            <a:ext uri="{909E8E84-426E-40DD-AFC4-6F175D3DCCD1}">
              <a14:hiddenFill xmlns="" xmlns:a14="http://schemas.microsoft.com/office/drawing/2010/main">
                <a:solidFill>
                  <a:srgbClr val="FFFFFF"/>
                </a:solidFill>
              </a14:hiddenFill>
            </a:ext>
          </a:extLst>
        </p:spPr>
      </p:pic>
      <p:pic>
        <p:nvPicPr>
          <p:cNvPr id="8" name="Picture 2" descr="C:\Users\teacher\Desktop\220px-Milrevkom_proclamation.jp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5385257" y="2566020"/>
            <a:ext cx="2794000" cy="38862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3523975256"/>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Триумфальное шествие советской власти</a:t>
            </a:r>
            <a:endParaRPr lang="ru-RU" dirty="0"/>
          </a:p>
        </p:txBody>
      </p:sp>
      <p:sp>
        <p:nvSpPr>
          <p:cNvPr id="3" name="Объект 2"/>
          <p:cNvSpPr>
            <a:spLocks noGrp="1"/>
          </p:cNvSpPr>
          <p:nvPr>
            <p:ph idx="1"/>
          </p:nvPr>
        </p:nvSpPr>
        <p:spPr/>
        <p:txBody>
          <a:bodyPr>
            <a:normAutofit fontScale="92500"/>
          </a:bodyPr>
          <a:lstStyle/>
          <a:p>
            <a:r>
              <a:rPr lang="ru-RU" dirty="0" smtClean="0"/>
              <a:t>2 ноября 1917 г. – победа большевиков в Москве</a:t>
            </a:r>
          </a:p>
          <a:p>
            <a:r>
              <a:rPr lang="ru-RU" dirty="0" smtClean="0"/>
              <a:t>Города центрального промышленного района установили власть Советов в октябре 1917 г.</a:t>
            </a:r>
          </a:p>
          <a:p>
            <a:r>
              <a:rPr lang="ru-RU" dirty="0" smtClean="0"/>
              <a:t>Центрально-Черноземный район – советская власть установлена в декабре 1917- январе 1918 гг.</a:t>
            </a:r>
          </a:p>
          <a:p>
            <a:r>
              <a:rPr lang="ru-RU" dirty="0" smtClean="0"/>
              <a:t>Сибирь – власть советов установлена в декабре 1917 – феврале 1918 г.</a:t>
            </a:r>
            <a:endParaRPr lang="ru-RU" dirty="0"/>
          </a:p>
        </p:txBody>
      </p:sp>
    </p:spTree>
    <p:extLst>
      <p:ext uri="{BB962C8B-B14F-4D97-AF65-F5344CB8AC3E}">
        <p14:creationId xmlns="" xmlns:p14="http://schemas.microsoft.com/office/powerpoint/2010/main" val="2023436998"/>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457200" y="274638"/>
            <a:ext cx="8229600" cy="792162"/>
          </a:xfrm>
        </p:spPr>
        <p:txBody>
          <a:bodyPr/>
          <a:lstStyle/>
          <a:p>
            <a:pPr eaLnBrk="1" hangingPunct="1">
              <a:defRPr/>
            </a:pPr>
            <a:r>
              <a:rPr lang="ru-RU" b="1" smtClean="0">
                <a:solidFill>
                  <a:srgbClr val="800000"/>
                </a:solidFill>
                <a:effectLst>
                  <a:outerShdw blurRad="38100" dist="38100" dir="2700000" algn="tl">
                    <a:srgbClr val="000000"/>
                  </a:outerShdw>
                </a:effectLst>
                <a:latin typeface="Georgia" pitchFamily="18" charset="0"/>
              </a:rPr>
              <a:t>Домашнее задание:</a:t>
            </a:r>
          </a:p>
        </p:txBody>
      </p:sp>
      <p:sp>
        <p:nvSpPr>
          <p:cNvPr id="11267" name="Содержимое 4"/>
          <p:cNvSpPr>
            <a:spLocks noGrp="1"/>
          </p:cNvSpPr>
          <p:nvPr>
            <p:ph idx="1"/>
          </p:nvPr>
        </p:nvSpPr>
        <p:spPr>
          <a:xfrm>
            <a:off x="381000" y="1600200"/>
            <a:ext cx="8305800" cy="4114800"/>
          </a:xfrm>
        </p:spPr>
        <p:txBody>
          <a:bodyPr/>
          <a:lstStyle/>
          <a:p>
            <a:r>
              <a:rPr lang="ru-RU" dirty="0" smtClean="0"/>
              <a:t>Параграфы 78-79, (стр. 303-305),</a:t>
            </a:r>
            <a:r>
              <a:rPr lang="ru-RU" b="1" dirty="0" smtClean="0"/>
              <a:t> </a:t>
            </a:r>
            <a:r>
              <a:rPr lang="ru-RU" dirty="0" smtClean="0"/>
              <a:t>знать материал опорного конспекта в тетради.</a:t>
            </a:r>
          </a:p>
          <a:p>
            <a:pPr>
              <a:buFontTx/>
              <a:buNone/>
            </a:pPr>
            <a:r>
              <a:rPr lang="ru-RU" dirty="0" smtClean="0"/>
              <a:t>   </a:t>
            </a:r>
          </a:p>
          <a:p>
            <a:pPr>
              <a:buFontTx/>
              <a:buNone/>
            </a:pPr>
            <a:r>
              <a:rPr lang="ru-RU" b="1" dirty="0" smtClean="0"/>
              <a:t>Самостоятельная работа №17</a:t>
            </a:r>
          </a:p>
          <a:p>
            <a:r>
              <a:rPr lang="ru-RU" dirty="0" smtClean="0"/>
              <a:t>II Всероссийский съезд Советов. Декреты о мире и о земле.</a:t>
            </a:r>
          </a:p>
        </p:txBody>
      </p:sp>
    </p:spTree>
  </p:cSld>
  <p:clrMapOvr>
    <a:masterClrMapping/>
  </p:clrMapOvr>
  <p:transition spd="slow">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ChangeArrowheads="1"/>
          </p:cNvSpPr>
          <p:nvPr>
            <p:ph type="title"/>
          </p:nvPr>
        </p:nvSpPr>
        <p:spPr>
          <a:xfrm>
            <a:off x="468313" y="457200"/>
            <a:ext cx="8207375" cy="579438"/>
          </a:xfrm>
        </p:spPr>
        <p:txBody>
          <a:bodyPr>
            <a:normAutofit/>
          </a:bodyPr>
          <a:lstStyle/>
          <a:p>
            <a:r>
              <a:rPr lang="ru-RU" sz="2800" dirty="0"/>
              <a:t>Февральская революция 1917 г.</a:t>
            </a:r>
          </a:p>
        </p:txBody>
      </p:sp>
      <p:sp>
        <p:nvSpPr>
          <p:cNvPr id="103427" name="Rectangle 3"/>
          <p:cNvSpPr>
            <a:spLocks noGrp="1" noChangeArrowheads="1"/>
          </p:cNvSpPr>
          <p:nvPr>
            <p:ph idx="1"/>
          </p:nvPr>
        </p:nvSpPr>
        <p:spPr>
          <a:xfrm>
            <a:off x="395288" y="1125538"/>
            <a:ext cx="8353425" cy="4984750"/>
          </a:xfrm>
          <a:noFill/>
        </p:spPr>
        <p:txBody>
          <a:bodyPr lIns="0" rIns="0">
            <a:normAutofit fontScale="85000" lnSpcReduction="20000"/>
          </a:bodyPr>
          <a:lstStyle/>
          <a:p>
            <a:pPr>
              <a:lnSpc>
                <a:spcPct val="90000"/>
              </a:lnSpc>
              <a:buFont typeface="Wingdings" pitchFamily="2" charset="2"/>
              <a:buNone/>
            </a:pPr>
            <a:r>
              <a:rPr lang="ru-RU" dirty="0"/>
              <a:t>		</a:t>
            </a:r>
            <a:r>
              <a:rPr lang="ru-RU" i="1" dirty="0"/>
              <a:t>Характер</a:t>
            </a:r>
            <a:r>
              <a:rPr lang="ru-RU" i="1" dirty="0" smtClean="0"/>
              <a:t>:</a:t>
            </a:r>
            <a:endParaRPr lang="ru-RU" dirty="0"/>
          </a:p>
          <a:p>
            <a:pPr marL="342900" indent="-342900">
              <a:lnSpc>
                <a:spcPct val="90000"/>
              </a:lnSpc>
              <a:buFont typeface="Wingdings" pitchFamily="2" charset="2"/>
              <a:buChar char="v"/>
            </a:pPr>
            <a:r>
              <a:rPr lang="ru-RU" dirty="0" smtClean="0"/>
              <a:t>буржуазно-демократическая</a:t>
            </a:r>
          </a:p>
          <a:p>
            <a:pPr>
              <a:lnSpc>
                <a:spcPct val="120000"/>
              </a:lnSpc>
            </a:pPr>
            <a:r>
              <a:rPr lang="ru-RU" b="1" dirty="0" smtClean="0"/>
              <a:t>                              Задачи:</a:t>
            </a:r>
          </a:p>
          <a:p>
            <a:pPr marL="342900" indent="-342900">
              <a:lnSpc>
                <a:spcPct val="120000"/>
              </a:lnSpc>
              <a:buFont typeface="Wingdings" pitchFamily="2" charset="2"/>
              <a:buChar char="v"/>
            </a:pPr>
            <a:r>
              <a:rPr lang="ru-RU" dirty="0" smtClean="0"/>
              <a:t>Свержение самодержавия</a:t>
            </a:r>
          </a:p>
          <a:p>
            <a:pPr marL="342900" indent="-342900">
              <a:lnSpc>
                <a:spcPct val="120000"/>
              </a:lnSpc>
              <a:buFont typeface="Wingdings" pitchFamily="2" charset="2"/>
              <a:buChar char="v"/>
            </a:pPr>
            <a:r>
              <a:rPr lang="ru-RU" b="1" dirty="0" smtClean="0"/>
              <a:t>Установление демократической республики</a:t>
            </a:r>
          </a:p>
          <a:p>
            <a:pPr marL="342900" indent="-342900">
              <a:lnSpc>
                <a:spcPct val="120000"/>
              </a:lnSpc>
              <a:buFont typeface="Wingdings" pitchFamily="2" charset="2"/>
              <a:buChar char="v"/>
            </a:pPr>
            <a:r>
              <a:rPr lang="ru-RU" dirty="0" smtClean="0"/>
              <a:t>Ликвидация помещичьего землевладения</a:t>
            </a:r>
          </a:p>
          <a:p>
            <a:pPr marL="342900" indent="-342900">
              <a:lnSpc>
                <a:spcPct val="120000"/>
              </a:lnSpc>
              <a:buFont typeface="Wingdings" pitchFamily="2" charset="2"/>
              <a:buChar char="v"/>
            </a:pPr>
            <a:r>
              <a:rPr lang="ru-RU" b="1" dirty="0" smtClean="0"/>
              <a:t>Введение 8-часового рабочего дня, рабочего законодательства</a:t>
            </a:r>
          </a:p>
          <a:p>
            <a:pPr marL="342900" indent="-342900">
              <a:lnSpc>
                <a:spcPct val="120000"/>
              </a:lnSpc>
              <a:buFont typeface="Wingdings" pitchFamily="2" charset="2"/>
              <a:buChar char="v"/>
            </a:pPr>
            <a:r>
              <a:rPr lang="ru-RU" dirty="0" smtClean="0"/>
              <a:t>Прекращение </a:t>
            </a:r>
            <a:r>
              <a:rPr lang="ru-RU" dirty="0" err="1" smtClean="0"/>
              <a:t>русификационной</a:t>
            </a:r>
            <a:r>
              <a:rPr lang="ru-RU" dirty="0" smtClean="0"/>
              <a:t> политики</a:t>
            </a:r>
          </a:p>
          <a:p>
            <a:pPr marL="342900" indent="-342900">
              <a:lnSpc>
                <a:spcPct val="120000"/>
              </a:lnSpc>
              <a:buFont typeface="Wingdings" pitchFamily="2" charset="2"/>
              <a:buChar char="v"/>
            </a:pPr>
            <a:r>
              <a:rPr lang="ru-RU" b="1" dirty="0" smtClean="0"/>
              <a:t>Прекращение войны</a:t>
            </a:r>
          </a:p>
        </p:txBody>
      </p:sp>
    </p:spTree>
    <p:extLst>
      <p:ext uri="{BB962C8B-B14F-4D97-AF65-F5344CB8AC3E}">
        <p14:creationId xmlns="" xmlns:p14="http://schemas.microsoft.com/office/powerpoint/2010/main" val="588110894"/>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ChangeArrowheads="1"/>
          </p:cNvSpPr>
          <p:nvPr>
            <p:ph type="title"/>
          </p:nvPr>
        </p:nvSpPr>
        <p:spPr>
          <a:xfrm>
            <a:off x="468313" y="457200"/>
            <a:ext cx="8207375" cy="955576"/>
          </a:xfrm>
        </p:spPr>
        <p:txBody>
          <a:bodyPr>
            <a:normAutofit fontScale="90000"/>
          </a:bodyPr>
          <a:lstStyle/>
          <a:p>
            <a:r>
              <a:rPr lang="ru-RU" dirty="0"/>
              <a:t>Хронограф Февральской революции</a:t>
            </a:r>
          </a:p>
        </p:txBody>
      </p:sp>
      <p:graphicFrame>
        <p:nvGraphicFramePr>
          <p:cNvPr id="104486" name="Group 38"/>
          <p:cNvGraphicFramePr>
            <a:graphicFrameLocks noGrp="1"/>
          </p:cNvGraphicFramePr>
          <p:nvPr>
            <p:ph type="tbl" idx="1"/>
            <p:extLst>
              <p:ext uri="{D42A27DB-BD31-4B8C-83A1-F6EECF244321}">
                <p14:modId xmlns="" xmlns:p14="http://schemas.microsoft.com/office/powerpoint/2010/main" val="2647090778"/>
              </p:ext>
            </p:extLst>
          </p:nvPr>
        </p:nvGraphicFramePr>
        <p:xfrm>
          <a:off x="467544" y="1340768"/>
          <a:ext cx="8207375" cy="5590036"/>
        </p:xfrm>
        <a:graphic>
          <a:graphicData uri="http://schemas.openxmlformats.org/drawingml/2006/table">
            <a:tbl>
              <a:tblPr/>
              <a:tblGrid>
                <a:gridCol w="1978025"/>
                <a:gridCol w="6229350"/>
              </a:tblGrid>
              <a:tr h="408436">
                <a:tc>
                  <a:txBody>
                    <a:bodyPr/>
                    <a:lstStyle/>
                    <a:p>
                      <a:pPr marL="0" marR="0" lvl="0" indent="0" algn="just" defTabSz="914400" rtl="0" eaLnBrk="1" fontAlgn="base" latinLnBrk="0" hangingPunct="1">
                        <a:lnSpc>
                          <a:spcPct val="100000"/>
                        </a:lnSpc>
                        <a:spcBef>
                          <a:spcPct val="20000"/>
                        </a:spcBef>
                        <a:spcAft>
                          <a:spcPct val="0"/>
                        </a:spcAft>
                        <a:buClr>
                          <a:schemeClr val="bg2"/>
                        </a:buClr>
                        <a:buSzPct val="90000"/>
                        <a:buFont typeface="Wingdings" pitchFamily="2" charset="2"/>
                        <a:buNone/>
                        <a:tabLst/>
                      </a:pPr>
                      <a:r>
                        <a:rPr kumimoji="0" lang="ru-RU" sz="2000" b="0" i="0" u="none" strike="noStrike" cap="none" normalizeH="0" baseline="0" dirty="0" smtClean="0">
                          <a:ln>
                            <a:noFill/>
                          </a:ln>
                          <a:solidFill>
                            <a:schemeClr val="tx1"/>
                          </a:solidFill>
                          <a:effectLst>
                            <a:outerShdw blurRad="38100" dist="38100" dir="2700000" algn="tl">
                              <a:srgbClr val="000000"/>
                            </a:outerShdw>
                          </a:effectLst>
                          <a:latin typeface="Arial" charset="0"/>
                        </a:rPr>
                        <a:t>23 февраля</a:t>
                      </a:r>
                    </a:p>
                  </a:txBody>
                  <a:tcPr horzOverflow="overflow">
                    <a:lnL cap="flat">
                      <a:noFill/>
                    </a:lnL>
                    <a:lnR>
                      <a:noFill/>
                    </a:lnR>
                    <a:lnT cap="flat">
                      <a:noFill/>
                    </a:lnT>
                    <a:lnB>
                      <a:noFill/>
                    </a:lnB>
                    <a:lnTlToBr>
                      <a:noFill/>
                    </a:lnTlToBr>
                    <a:lnBlToTr>
                      <a:noFill/>
                    </a:lnBlToTr>
                    <a:noFill/>
                  </a:tcPr>
                </a:tc>
                <a:tc>
                  <a:txBody>
                    <a:bodyPr/>
                    <a:lstStyle/>
                    <a:p>
                      <a:pPr marL="0" marR="0" lvl="0" indent="0" algn="just" defTabSz="914400" rtl="0" eaLnBrk="1" fontAlgn="base" latinLnBrk="0" hangingPunct="1">
                        <a:lnSpc>
                          <a:spcPct val="100000"/>
                        </a:lnSpc>
                        <a:spcBef>
                          <a:spcPct val="20000"/>
                        </a:spcBef>
                        <a:spcAft>
                          <a:spcPct val="0"/>
                        </a:spcAft>
                        <a:buClr>
                          <a:schemeClr val="bg2"/>
                        </a:buClr>
                        <a:buSzPct val="90000"/>
                        <a:buFont typeface="Wingdings" pitchFamily="2" charset="2"/>
                        <a:buNone/>
                        <a:tabLst/>
                      </a:pPr>
                      <a:r>
                        <a:rPr kumimoji="0" lang="ru-RU" sz="2000" b="0" i="0" u="none" strike="noStrike" cap="none" normalizeH="0" baseline="0" smtClean="0">
                          <a:ln>
                            <a:noFill/>
                          </a:ln>
                          <a:solidFill>
                            <a:schemeClr val="tx1"/>
                          </a:solidFill>
                          <a:effectLst/>
                          <a:latin typeface="Arial" charset="0"/>
                        </a:rPr>
                        <a:t>Начало революции. Волнения в Петрограде.</a:t>
                      </a:r>
                    </a:p>
                  </a:txBody>
                  <a:tcPr horzOverflow="overflow">
                    <a:lnL>
                      <a:noFill/>
                    </a:lnL>
                    <a:lnR cap="flat">
                      <a:noFill/>
                    </a:lnR>
                    <a:lnT cap="flat">
                      <a:noFill/>
                    </a:lnT>
                    <a:lnB>
                      <a:noFill/>
                    </a:lnB>
                    <a:lnTlToBr>
                      <a:noFill/>
                    </a:lnTlToBr>
                    <a:lnBlToTr>
                      <a:noFill/>
                    </a:lnBlToTr>
                    <a:noFill/>
                  </a:tcPr>
                </a:tc>
              </a:tr>
              <a:tr h="374800">
                <a:tc>
                  <a:txBody>
                    <a:bodyPr/>
                    <a:lstStyle/>
                    <a:p>
                      <a:pPr marL="0" marR="0" lvl="0" indent="0" algn="just" defTabSz="914400" rtl="0" eaLnBrk="1" fontAlgn="base" latinLnBrk="0" hangingPunct="1">
                        <a:lnSpc>
                          <a:spcPct val="100000"/>
                        </a:lnSpc>
                        <a:spcBef>
                          <a:spcPct val="20000"/>
                        </a:spcBef>
                        <a:spcAft>
                          <a:spcPct val="0"/>
                        </a:spcAft>
                        <a:buClr>
                          <a:schemeClr val="bg2"/>
                        </a:buClr>
                        <a:buSzPct val="90000"/>
                        <a:buFont typeface="Wingdings" pitchFamily="2" charset="2"/>
                        <a:buNone/>
                        <a:tabLst/>
                      </a:pPr>
                      <a:r>
                        <a:rPr kumimoji="0" lang="ru-RU" sz="2000" b="0" i="0" u="none" strike="noStrike" cap="none" normalizeH="0" baseline="0" smtClean="0">
                          <a:ln>
                            <a:noFill/>
                          </a:ln>
                          <a:solidFill>
                            <a:schemeClr val="tx1"/>
                          </a:solidFill>
                          <a:effectLst>
                            <a:outerShdw blurRad="38100" dist="38100" dir="2700000" algn="tl">
                              <a:srgbClr val="000000"/>
                            </a:outerShdw>
                          </a:effectLst>
                          <a:latin typeface="Arial" charset="0"/>
                        </a:rPr>
                        <a:t>25 февраля</a:t>
                      </a:r>
                    </a:p>
                  </a:txBody>
                  <a:tcPr horzOverflow="overflow">
                    <a:lnL cap="flat">
                      <a:noFill/>
                    </a:lnL>
                    <a:lnR>
                      <a:noFill/>
                    </a:lnR>
                    <a:lnT>
                      <a:noFill/>
                    </a:lnT>
                    <a:lnB>
                      <a:noFill/>
                    </a:lnB>
                    <a:lnTlToBr>
                      <a:noFill/>
                    </a:lnTlToBr>
                    <a:lnBlToTr>
                      <a:noFill/>
                    </a:lnBlToTr>
                    <a:noFill/>
                  </a:tcPr>
                </a:tc>
                <a:tc>
                  <a:txBody>
                    <a:bodyPr/>
                    <a:lstStyle/>
                    <a:p>
                      <a:pPr marL="0" marR="0" lvl="0" indent="0" algn="just" defTabSz="914400" rtl="0" eaLnBrk="1" fontAlgn="base" latinLnBrk="0" hangingPunct="1">
                        <a:lnSpc>
                          <a:spcPct val="100000"/>
                        </a:lnSpc>
                        <a:spcBef>
                          <a:spcPct val="20000"/>
                        </a:spcBef>
                        <a:spcAft>
                          <a:spcPct val="0"/>
                        </a:spcAft>
                        <a:buClr>
                          <a:schemeClr val="bg2"/>
                        </a:buClr>
                        <a:buSzPct val="90000"/>
                        <a:buFont typeface="Wingdings" pitchFamily="2" charset="2"/>
                        <a:buNone/>
                        <a:tabLst/>
                      </a:pPr>
                      <a:r>
                        <a:rPr kumimoji="0" lang="ru-RU" sz="2000" b="0" i="0" u="none" strike="noStrike" cap="none" normalizeH="0" baseline="0" dirty="0" smtClean="0">
                          <a:ln>
                            <a:noFill/>
                          </a:ln>
                          <a:solidFill>
                            <a:schemeClr val="tx1"/>
                          </a:solidFill>
                          <a:effectLst/>
                          <a:latin typeface="Arial" charset="0"/>
                        </a:rPr>
                        <a:t>Всеобщая забастовка в Петрограде. Роспуск </a:t>
                      </a:r>
                      <a:r>
                        <a:rPr kumimoji="0" lang="en-US" sz="2000" b="0" i="0" u="none" strike="noStrike" cap="none" normalizeH="0" baseline="0" dirty="0" smtClean="0">
                          <a:ln>
                            <a:noFill/>
                          </a:ln>
                          <a:solidFill>
                            <a:schemeClr val="tx1"/>
                          </a:solidFill>
                          <a:effectLst/>
                          <a:latin typeface="Arial" charset="0"/>
                        </a:rPr>
                        <a:t>IV</a:t>
                      </a:r>
                      <a:r>
                        <a:rPr kumimoji="0" lang="ru-RU" sz="2000" b="0" i="0" u="none" strike="noStrike" cap="none" normalizeH="0" baseline="0" dirty="0" smtClean="0">
                          <a:ln>
                            <a:noFill/>
                          </a:ln>
                          <a:solidFill>
                            <a:schemeClr val="tx1"/>
                          </a:solidFill>
                          <a:effectLst/>
                          <a:latin typeface="Arial" charset="0"/>
                        </a:rPr>
                        <a:t> Государственной думы.</a:t>
                      </a:r>
                    </a:p>
                  </a:txBody>
                  <a:tcPr horzOverflow="overflow">
                    <a:lnL>
                      <a:noFill/>
                    </a:lnL>
                    <a:lnR cap="flat">
                      <a:noFill/>
                    </a:lnR>
                    <a:lnT>
                      <a:noFill/>
                    </a:lnT>
                    <a:lnB>
                      <a:noFill/>
                    </a:lnB>
                    <a:lnTlToBr>
                      <a:noFill/>
                    </a:lnTlToBr>
                    <a:lnBlToTr>
                      <a:noFill/>
                    </a:lnBlToTr>
                    <a:noFill/>
                  </a:tcPr>
                </a:tc>
              </a:tr>
              <a:tr h="374800">
                <a:tc>
                  <a:txBody>
                    <a:bodyPr/>
                    <a:lstStyle/>
                    <a:p>
                      <a:pPr marL="0" marR="0" lvl="0" indent="0" algn="just" defTabSz="914400" rtl="0" eaLnBrk="1" fontAlgn="base" latinLnBrk="0" hangingPunct="1">
                        <a:lnSpc>
                          <a:spcPct val="100000"/>
                        </a:lnSpc>
                        <a:spcBef>
                          <a:spcPct val="20000"/>
                        </a:spcBef>
                        <a:spcAft>
                          <a:spcPct val="0"/>
                        </a:spcAft>
                        <a:buClr>
                          <a:schemeClr val="bg2"/>
                        </a:buClr>
                        <a:buSzPct val="90000"/>
                        <a:buFont typeface="Wingdings" pitchFamily="2" charset="2"/>
                        <a:buNone/>
                        <a:tabLst/>
                      </a:pPr>
                      <a:r>
                        <a:rPr kumimoji="0" lang="ru-RU" sz="2000" b="0" i="0" u="none" strike="noStrike" cap="none" normalizeH="0" baseline="0" smtClean="0">
                          <a:ln>
                            <a:noFill/>
                          </a:ln>
                          <a:solidFill>
                            <a:schemeClr val="tx1"/>
                          </a:solidFill>
                          <a:effectLst>
                            <a:outerShdw blurRad="38100" dist="38100" dir="2700000" algn="tl">
                              <a:srgbClr val="000000"/>
                            </a:outerShdw>
                          </a:effectLst>
                          <a:latin typeface="Arial" charset="0"/>
                        </a:rPr>
                        <a:t>26 февраля</a:t>
                      </a:r>
                    </a:p>
                  </a:txBody>
                  <a:tcPr horzOverflow="overflow">
                    <a:lnL cap="flat">
                      <a:noFill/>
                    </a:lnL>
                    <a:lnR>
                      <a:noFill/>
                    </a:lnR>
                    <a:lnT>
                      <a:noFill/>
                    </a:lnT>
                    <a:lnB>
                      <a:noFill/>
                    </a:lnB>
                    <a:lnTlToBr>
                      <a:noFill/>
                    </a:lnTlToBr>
                    <a:lnBlToTr>
                      <a:noFill/>
                    </a:lnBlToTr>
                    <a:noFill/>
                  </a:tcPr>
                </a:tc>
                <a:tc>
                  <a:txBody>
                    <a:bodyPr/>
                    <a:lstStyle/>
                    <a:p>
                      <a:pPr marL="0" marR="0" lvl="0" indent="0" algn="just" defTabSz="914400" rtl="0" eaLnBrk="1" fontAlgn="base" latinLnBrk="0" hangingPunct="1">
                        <a:lnSpc>
                          <a:spcPct val="100000"/>
                        </a:lnSpc>
                        <a:spcBef>
                          <a:spcPct val="20000"/>
                        </a:spcBef>
                        <a:spcAft>
                          <a:spcPct val="0"/>
                        </a:spcAft>
                        <a:buClr>
                          <a:schemeClr val="bg2"/>
                        </a:buClr>
                        <a:buSzPct val="90000"/>
                        <a:buFont typeface="Wingdings" pitchFamily="2" charset="2"/>
                        <a:buNone/>
                        <a:tabLst/>
                      </a:pPr>
                      <a:r>
                        <a:rPr kumimoji="0" lang="ru-RU" sz="2000" b="0" i="0" u="none" strike="noStrike" cap="none" normalizeH="0" baseline="0" smtClean="0">
                          <a:ln>
                            <a:noFill/>
                          </a:ln>
                          <a:solidFill>
                            <a:schemeClr val="tx1"/>
                          </a:solidFill>
                          <a:effectLst/>
                          <a:latin typeface="Arial" charset="0"/>
                        </a:rPr>
                        <a:t>Расстрел демонстрации в Петрограде.</a:t>
                      </a:r>
                    </a:p>
                  </a:txBody>
                  <a:tcPr horzOverflow="overflow">
                    <a:lnL>
                      <a:noFill/>
                    </a:lnL>
                    <a:lnR cap="flat">
                      <a:noFill/>
                    </a:lnR>
                    <a:lnT>
                      <a:noFill/>
                    </a:lnT>
                    <a:lnB>
                      <a:noFill/>
                    </a:lnB>
                    <a:lnTlToBr>
                      <a:noFill/>
                    </a:lnTlToBr>
                    <a:lnBlToTr>
                      <a:noFill/>
                    </a:lnBlToTr>
                    <a:noFill/>
                  </a:tcPr>
                </a:tc>
              </a:tr>
              <a:tr h="1239724">
                <a:tc>
                  <a:txBody>
                    <a:bodyPr/>
                    <a:lstStyle/>
                    <a:p>
                      <a:pPr marL="0" marR="0" lvl="0" indent="0" algn="just" defTabSz="914400" rtl="0" eaLnBrk="1" fontAlgn="base" latinLnBrk="0" hangingPunct="1">
                        <a:lnSpc>
                          <a:spcPct val="100000"/>
                        </a:lnSpc>
                        <a:spcBef>
                          <a:spcPct val="20000"/>
                        </a:spcBef>
                        <a:spcAft>
                          <a:spcPct val="0"/>
                        </a:spcAft>
                        <a:buClr>
                          <a:schemeClr val="bg2"/>
                        </a:buClr>
                        <a:buSzPct val="90000"/>
                        <a:buFont typeface="Wingdings" pitchFamily="2" charset="2"/>
                        <a:buNone/>
                        <a:tabLst/>
                      </a:pPr>
                      <a:r>
                        <a:rPr kumimoji="0" lang="ru-RU" sz="2000" b="0" i="0" u="none" strike="noStrike" cap="none" normalizeH="0" baseline="0" smtClean="0">
                          <a:ln>
                            <a:noFill/>
                          </a:ln>
                          <a:solidFill>
                            <a:schemeClr val="tx1"/>
                          </a:solidFill>
                          <a:effectLst>
                            <a:outerShdw blurRad="38100" dist="38100" dir="2700000" algn="tl">
                              <a:srgbClr val="000000"/>
                            </a:outerShdw>
                          </a:effectLst>
                          <a:latin typeface="Arial" charset="0"/>
                        </a:rPr>
                        <a:t>27 февраля</a:t>
                      </a:r>
                    </a:p>
                  </a:txBody>
                  <a:tcPr horzOverflow="overflow">
                    <a:lnL cap="flat">
                      <a:noFill/>
                    </a:lnL>
                    <a:lnR>
                      <a:noFill/>
                    </a:lnR>
                    <a:lnT>
                      <a:noFill/>
                    </a:lnT>
                    <a:lnB>
                      <a:noFill/>
                    </a:lnB>
                    <a:lnTlToBr>
                      <a:noFill/>
                    </a:lnTlToBr>
                    <a:lnBlToTr>
                      <a:noFill/>
                    </a:lnBlToTr>
                    <a:noFill/>
                  </a:tcPr>
                </a:tc>
                <a:tc>
                  <a:txBody>
                    <a:bodyPr/>
                    <a:lstStyle/>
                    <a:p>
                      <a:pPr marL="0" marR="0" lvl="0" indent="0" algn="just" defTabSz="914400" rtl="0" eaLnBrk="1" fontAlgn="base" latinLnBrk="0" hangingPunct="1">
                        <a:lnSpc>
                          <a:spcPct val="100000"/>
                        </a:lnSpc>
                        <a:spcBef>
                          <a:spcPct val="20000"/>
                        </a:spcBef>
                        <a:spcAft>
                          <a:spcPct val="0"/>
                        </a:spcAft>
                        <a:buClr>
                          <a:schemeClr val="bg2"/>
                        </a:buClr>
                        <a:buSzPct val="90000"/>
                        <a:buFont typeface="Wingdings" pitchFamily="2" charset="2"/>
                        <a:buNone/>
                        <a:tabLst/>
                      </a:pPr>
                      <a:r>
                        <a:rPr kumimoji="0" lang="ru-RU" sz="2000" b="0" i="0" u="none" strike="noStrike" cap="none" normalizeH="0" baseline="0" dirty="0" smtClean="0">
                          <a:ln>
                            <a:noFill/>
                          </a:ln>
                          <a:solidFill>
                            <a:schemeClr val="tx1"/>
                          </a:solidFill>
                          <a:effectLst/>
                          <a:latin typeface="Arial" charset="0"/>
                        </a:rPr>
                        <a:t>Созданы органы революционной власти – Петро-градский Совет во главе с Н.С. Чхеидзе и </a:t>
                      </a:r>
                      <a:r>
                        <a:rPr kumimoji="0" lang="ru-RU" sz="2000" b="0" i="0" u="none" strike="noStrike" cap="none" normalizeH="0" baseline="0" dirty="0" err="1" smtClean="0">
                          <a:ln>
                            <a:noFill/>
                          </a:ln>
                          <a:solidFill>
                            <a:schemeClr val="tx1"/>
                          </a:solidFill>
                          <a:effectLst/>
                          <a:latin typeface="Arial" charset="0"/>
                        </a:rPr>
                        <a:t>Вре-менный</a:t>
                      </a:r>
                      <a:r>
                        <a:rPr kumimoji="0" lang="ru-RU" sz="2000" b="0" i="0" u="none" strike="noStrike" cap="none" normalizeH="0" baseline="0" dirty="0" smtClean="0">
                          <a:ln>
                            <a:noFill/>
                          </a:ln>
                          <a:solidFill>
                            <a:schemeClr val="tx1"/>
                          </a:solidFill>
                          <a:effectLst/>
                          <a:latin typeface="Arial" charset="0"/>
                        </a:rPr>
                        <a:t> комитет Государственной думы во главе с М.В. Родзянко.</a:t>
                      </a:r>
                    </a:p>
                  </a:txBody>
                  <a:tcPr horzOverflow="overflow">
                    <a:lnL>
                      <a:noFill/>
                    </a:lnL>
                    <a:lnR cap="flat">
                      <a:noFill/>
                    </a:lnR>
                    <a:lnT>
                      <a:noFill/>
                    </a:lnT>
                    <a:lnB>
                      <a:noFill/>
                    </a:lnB>
                    <a:lnTlToBr>
                      <a:noFill/>
                    </a:lnTlToBr>
                    <a:lnBlToTr>
                      <a:noFill/>
                    </a:lnBlToTr>
                    <a:noFill/>
                  </a:tcPr>
                </a:tc>
              </a:tr>
              <a:tr h="663108">
                <a:tc>
                  <a:txBody>
                    <a:bodyPr/>
                    <a:lstStyle/>
                    <a:p>
                      <a:pPr marL="0" marR="0" lvl="0" indent="0" algn="just" defTabSz="914400" rtl="0" eaLnBrk="1" fontAlgn="base" latinLnBrk="0" hangingPunct="1">
                        <a:lnSpc>
                          <a:spcPct val="100000"/>
                        </a:lnSpc>
                        <a:spcBef>
                          <a:spcPct val="20000"/>
                        </a:spcBef>
                        <a:spcAft>
                          <a:spcPct val="0"/>
                        </a:spcAft>
                        <a:buClr>
                          <a:schemeClr val="bg2"/>
                        </a:buClr>
                        <a:buSzPct val="90000"/>
                        <a:buFont typeface="Wingdings" pitchFamily="2" charset="2"/>
                        <a:buNone/>
                        <a:tabLst/>
                      </a:pPr>
                      <a:r>
                        <a:rPr kumimoji="0" lang="ru-RU" sz="2000" b="0" i="0" u="none" strike="noStrike" cap="none" normalizeH="0" baseline="0" smtClean="0">
                          <a:ln>
                            <a:noFill/>
                          </a:ln>
                          <a:solidFill>
                            <a:schemeClr val="tx1"/>
                          </a:solidFill>
                          <a:effectLst>
                            <a:outerShdw blurRad="38100" dist="38100" dir="2700000" algn="tl">
                              <a:srgbClr val="000000"/>
                            </a:outerShdw>
                          </a:effectLst>
                          <a:latin typeface="Arial" charset="0"/>
                        </a:rPr>
                        <a:t>27-28 февраля</a:t>
                      </a:r>
                    </a:p>
                  </a:txBody>
                  <a:tcPr horzOverflow="overflow">
                    <a:lnL cap="flat">
                      <a:noFill/>
                    </a:lnL>
                    <a:lnR>
                      <a:noFill/>
                    </a:lnR>
                    <a:lnT>
                      <a:noFill/>
                    </a:lnT>
                    <a:lnB>
                      <a:noFill/>
                    </a:lnB>
                    <a:lnTlToBr>
                      <a:noFill/>
                    </a:lnTlToBr>
                    <a:lnBlToTr>
                      <a:noFill/>
                    </a:lnBlToTr>
                    <a:noFill/>
                  </a:tcPr>
                </a:tc>
                <a:tc>
                  <a:txBody>
                    <a:bodyPr/>
                    <a:lstStyle/>
                    <a:p>
                      <a:pPr marL="0" marR="0" lvl="0" indent="0" algn="just" defTabSz="914400" rtl="0" eaLnBrk="1" fontAlgn="base" latinLnBrk="0" hangingPunct="1">
                        <a:lnSpc>
                          <a:spcPct val="100000"/>
                        </a:lnSpc>
                        <a:spcBef>
                          <a:spcPct val="20000"/>
                        </a:spcBef>
                        <a:spcAft>
                          <a:spcPct val="0"/>
                        </a:spcAft>
                        <a:buClr>
                          <a:schemeClr val="bg2"/>
                        </a:buClr>
                        <a:buSzPct val="90000"/>
                        <a:buFont typeface="Wingdings" pitchFamily="2" charset="2"/>
                        <a:buNone/>
                        <a:tabLst/>
                      </a:pPr>
                      <a:r>
                        <a:rPr kumimoji="0" lang="ru-RU" sz="2000" b="0" i="0" u="none" strike="noStrike" cap="none" normalizeH="0" baseline="0" smtClean="0">
                          <a:ln>
                            <a:noFill/>
                          </a:ln>
                          <a:solidFill>
                            <a:schemeClr val="tx1"/>
                          </a:solidFill>
                          <a:effectLst/>
                          <a:latin typeface="Arial" charset="0"/>
                        </a:rPr>
                        <a:t>Переход на сторону революции Петроградского военного гарнизона.</a:t>
                      </a:r>
                    </a:p>
                  </a:txBody>
                  <a:tcPr horzOverflow="overflow">
                    <a:lnL>
                      <a:noFill/>
                    </a:lnL>
                    <a:lnR cap="flat">
                      <a:noFill/>
                    </a:lnR>
                    <a:lnT>
                      <a:noFill/>
                    </a:lnT>
                    <a:lnB>
                      <a:noFill/>
                    </a:lnB>
                    <a:lnTlToBr>
                      <a:noFill/>
                    </a:lnTlToBr>
                    <a:lnBlToTr>
                      <a:noFill/>
                    </a:lnBlToTr>
                    <a:noFill/>
                  </a:tcPr>
                </a:tc>
              </a:tr>
              <a:tr h="1297385">
                <a:tc>
                  <a:txBody>
                    <a:bodyPr/>
                    <a:lstStyle/>
                    <a:p>
                      <a:pPr marL="0" marR="0" lvl="0" indent="0" algn="just" defTabSz="914400" rtl="0" eaLnBrk="1" fontAlgn="base" latinLnBrk="0" hangingPunct="1">
                        <a:lnSpc>
                          <a:spcPct val="100000"/>
                        </a:lnSpc>
                        <a:spcBef>
                          <a:spcPct val="20000"/>
                        </a:spcBef>
                        <a:spcAft>
                          <a:spcPct val="0"/>
                        </a:spcAft>
                        <a:buClr>
                          <a:schemeClr val="bg2"/>
                        </a:buClr>
                        <a:buSzPct val="90000"/>
                        <a:buFont typeface="Wingdings" pitchFamily="2" charset="2"/>
                        <a:buNone/>
                        <a:tabLst/>
                      </a:pPr>
                      <a:r>
                        <a:rPr kumimoji="0" lang="ru-RU" sz="2000" b="0" i="0" u="none" strike="noStrike" cap="none" normalizeH="0" baseline="0" smtClean="0">
                          <a:ln>
                            <a:noFill/>
                          </a:ln>
                          <a:solidFill>
                            <a:schemeClr val="tx1"/>
                          </a:solidFill>
                          <a:effectLst>
                            <a:outerShdw blurRad="38100" dist="38100" dir="2700000" algn="tl">
                              <a:srgbClr val="000000"/>
                            </a:outerShdw>
                          </a:effectLst>
                          <a:latin typeface="Arial" charset="0"/>
                        </a:rPr>
                        <a:t>2 марта</a:t>
                      </a:r>
                    </a:p>
                  </a:txBody>
                  <a:tcPr horzOverflow="overflow">
                    <a:lnL cap="flat">
                      <a:noFill/>
                    </a:lnL>
                    <a:lnR>
                      <a:noFill/>
                    </a:lnR>
                    <a:lnT>
                      <a:noFill/>
                    </a:lnT>
                    <a:lnB>
                      <a:noFill/>
                    </a:lnB>
                    <a:lnTlToBr>
                      <a:noFill/>
                    </a:lnTlToBr>
                    <a:lnBlToTr>
                      <a:noFill/>
                    </a:lnBlToTr>
                    <a:noFill/>
                  </a:tcPr>
                </a:tc>
                <a:tc>
                  <a:txBody>
                    <a:bodyPr/>
                    <a:lstStyle/>
                    <a:p>
                      <a:pPr marL="0" marR="0" lvl="0" indent="0" algn="just" defTabSz="914400" rtl="0" eaLnBrk="1" fontAlgn="base" latinLnBrk="0" hangingPunct="1">
                        <a:lnSpc>
                          <a:spcPct val="100000"/>
                        </a:lnSpc>
                        <a:spcBef>
                          <a:spcPct val="20000"/>
                        </a:spcBef>
                        <a:spcAft>
                          <a:spcPct val="0"/>
                        </a:spcAft>
                        <a:buClr>
                          <a:schemeClr val="bg2"/>
                        </a:buClr>
                        <a:buSzPct val="90000"/>
                        <a:buFont typeface="Wingdings" pitchFamily="2" charset="2"/>
                        <a:buNone/>
                        <a:tabLst/>
                      </a:pPr>
                      <a:r>
                        <a:rPr kumimoji="0" lang="ru-RU" sz="2000" b="0" i="0" u="none" strike="noStrike" cap="none" normalizeH="0" baseline="0" smtClean="0">
                          <a:ln>
                            <a:noFill/>
                          </a:ln>
                          <a:solidFill>
                            <a:schemeClr val="tx1"/>
                          </a:solidFill>
                          <a:effectLst/>
                          <a:latin typeface="Arial" charset="0"/>
                        </a:rPr>
                        <a:t>Отречение Николая </a:t>
                      </a:r>
                      <a:r>
                        <a:rPr kumimoji="0" lang="en-US" sz="2000" b="0" i="0" u="none" strike="noStrike" cap="none" normalizeH="0" baseline="0" smtClean="0">
                          <a:ln>
                            <a:noFill/>
                          </a:ln>
                          <a:solidFill>
                            <a:schemeClr val="tx1"/>
                          </a:solidFill>
                          <a:effectLst/>
                          <a:latin typeface="Arial" charset="0"/>
                        </a:rPr>
                        <a:t>II</a:t>
                      </a:r>
                      <a:r>
                        <a:rPr kumimoji="0" lang="ru-RU" sz="2000" b="0" i="0" u="none" strike="noStrike" cap="none" normalizeH="0" baseline="0" smtClean="0">
                          <a:ln>
                            <a:noFill/>
                          </a:ln>
                          <a:solidFill>
                            <a:schemeClr val="tx1"/>
                          </a:solidFill>
                          <a:effectLst/>
                          <a:latin typeface="Arial" charset="0"/>
                        </a:rPr>
                        <a:t> от престола в пользу вел. кн. Михаила Александровича.</a:t>
                      </a:r>
                    </a:p>
                    <a:p>
                      <a:pPr marL="0" marR="0" lvl="0" indent="0" algn="just" defTabSz="914400" rtl="0" eaLnBrk="1" fontAlgn="base" latinLnBrk="0" hangingPunct="1">
                        <a:lnSpc>
                          <a:spcPct val="100000"/>
                        </a:lnSpc>
                        <a:spcBef>
                          <a:spcPct val="20000"/>
                        </a:spcBef>
                        <a:spcAft>
                          <a:spcPct val="0"/>
                        </a:spcAft>
                        <a:buClr>
                          <a:schemeClr val="bg2"/>
                        </a:buClr>
                        <a:buSzPct val="90000"/>
                        <a:buFont typeface="Wingdings" pitchFamily="2" charset="2"/>
                        <a:buNone/>
                        <a:tabLst/>
                      </a:pPr>
                      <a:r>
                        <a:rPr kumimoji="0" lang="ru-RU" sz="2000" b="0" i="0" u="none" strike="noStrike" cap="none" normalizeH="0" baseline="0" smtClean="0">
                          <a:ln>
                            <a:noFill/>
                          </a:ln>
                          <a:solidFill>
                            <a:schemeClr val="tx1"/>
                          </a:solidFill>
                          <a:effectLst/>
                          <a:latin typeface="Arial" charset="0"/>
                        </a:rPr>
                        <a:t>Создание Временного правительства во главе с </a:t>
                      </a:r>
                      <a:br>
                        <a:rPr kumimoji="0" lang="ru-RU" sz="2000" b="0" i="0" u="none" strike="noStrike" cap="none" normalizeH="0" baseline="0" smtClean="0">
                          <a:ln>
                            <a:noFill/>
                          </a:ln>
                          <a:solidFill>
                            <a:schemeClr val="tx1"/>
                          </a:solidFill>
                          <a:effectLst/>
                          <a:latin typeface="Arial" charset="0"/>
                        </a:rPr>
                      </a:br>
                      <a:r>
                        <a:rPr kumimoji="0" lang="ru-RU" sz="2000" b="0" i="0" u="none" strike="noStrike" cap="none" normalizeH="0" baseline="0" smtClean="0">
                          <a:ln>
                            <a:noFill/>
                          </a:ln>
                          <a:solidFill>
                            <a:schemeClr val="tx1"/>
                          </a:solidFill>
                          <a:effectLst/>
                          <a:latin typeface="Arial" charset="0"/>
                        </a:rPr>
                        <a:t>Г.Е. Львовым.</a:t>
                      </a:r>
                    </a:p>
                  </a:txBody>
                  <a:tcPr horzOverflow="overflow">
                    <a:lnL>
                      <a:noFill/>
                    </a:lnL>
                    <a:lnR cap="flat">
                      <a:noFill/>
                    </a:lnR>
                    <a:lnT>
                      <a:noFill/>
                    </a:lnT>
                    <a:lnB>
                      <a:noFill/>
                    </a:lnB>
                    <a:lnTlToBr>
                      <a:noFill/>
                    </a:lnTlToBr>
                    <a:lnBlToTr>
                      <a:noFill/>
                    </a:lnBlToTr>
                    <a:noFill/>
                  </a:tcPr>
                </a:tc>
              </a:tr>
              <a:tr h="663108">
                <a:tc>
                  <a:txBody>
                    <a:bodyPr/>
                    <a:lstStyle/>
                    <a:p>
                      <a:pPr marL="0" marR="0" lvl="0" indent="0" algn="just" defTabSz="914400" rtl="0" eaLnBrk="1" fontAlgn="base" latinLnBrk="0" hangingPunct="1">
                        <a:lnSpc>
                          <a:spcPct val="100000"/>
                        </a:lnSpc>
                        <a:spcBef>
                          <a:spcPct val="20000"/>
                        </a:spcBef>
                        <a:spcAft>
                          <a:spcPct val="0"/>
                        </a:spcAft>
                        <a:buClr>
                          <a:schemeClr val="bg2"/>
                        </a:buClr>
                        <a:buSzPct val="90000"/>
                        <a:buFont typeface="Wingdings" pitchFamily="2" charset="2"/>
                        <a:buNone/>
                        <a:tabLst/>
                      </a:pPr>
                      <a:r>
                        <a:rPr kumimoji="0" lang="ru-RU" sz="2000" b="0" i="0" u="none" strike="noStrike" cap="none" normalizeH="0" baseline="0" smtClean="0">
                          <a:ln>
                            <a:noFill/>
                          </a:ln>
                          <a:solidFill>
                            <a:schemeClr val="tx1"/>
                          </a:solidFill>
                          <a:effectLst>
                            <a:outerShdw blurRad="38100" dist="38100" dir="2700000" algn="tl">
                              <a:srgbClr val="000000"/>
                            </a:outerShdw>
                          </a:effectLst>
                          <a:latin typeface="Arial" charset="0"/>
                        </a:rPr>
                        <a:t>3 марта</a:t>
                      </a:r>
                    </a:p>
                  </a:txBody>
                  <a:tcPr horzOverflow="overflow">
                    <a:lnL cap="flat">
                      <a:noFill/>
                    </a:lnL>
                    <a:lnR>
                      <a:noFill/>
                    </a:lnR>
                    <a:lnT>
                      <a:noFill/>
                    </a:lnT>
                    <a:lnB cap="flat">
                      <a:noFill/>
                    </a:lnB>
                    <a:lnTlToBr>
                      <a:noFill/>
                    </a:lnTlToBr>
                    <a:lnBlToTr>
                      <a:noFill/>
                    </a:lnBlToTr>
                    <a:noFill/>
                  </a:tcPr>
                </a:tc>
                <a:tc>
                  <a:txBody>
                    <a:bodyPr/>
                    <a:lstStyle/>
                    <a:p>
                      <a:pPr marL="0" marR="0" lvl="0" indent="0" algn="just" defTabSz="914400" rtl="0" eaLnBrk="1" fontAlgn="base" latinLnBrk="0" hangingPunct="1">
                        <a:lnSpc>
                          <a:spcPct val="100000"/>
                        </a:lnSpc>
                        <a:spcBef>
                          <a:spcPct val="20000"/>
                        </a:spcBef>
                        <a:spcAft>
                          <a:spcPct val="0"/>
                        </a:spcAft>
                        <a:buClr>
                          <a:schemeClr val="bg2"/>
                        </a:buClr>
                        <a:buSzPct val="90000"/>
                        <a:buFont typeface="Wingdings" pitchFamily="2" charset="2"/>
                        <a:buNone/>
                        <a:tabLst/>
                      </a:pPr>
                      <a:r>
                        <a:rPr kumimoji="0" lang="ru-RU" sz="2000" b="0" i="0" u="none" strike="noStrike" cap="none" normalizeH="0" baseline="0" dirty="0" smtClean="0">
                          <a:ln>
                            <a:noFill/>
                          </a:ln>
                          <a:solidFill>
                            <a:schemeClr val="tx1"/>
                          </a:solidFill>
                          <a:effectLst/>
                          <a:latin typeface="Arial" charset="0"/>
                        </a:rPr>
                        <a:t>Отречение вел. кн. Михаила Александровича и передача им власти Временному правительству.</a:t>
                      </a:r>
                    </a:p>
                  </a:txBody>
                  <a:tcPr horzOverflow="overflow">
                    <a:lnL>
                      <a:noFill/>
                    </a:lnL>
                    <a:lnR cap="flat">
                      <a:noFill/>
                    </a:lnR>
                    <a:lnT>
                      <a:noFill/>
                    </a:lnT>
                    <a:lnB cap="flat">
                      <a:noFill/>
                    </a:lnB>
                    <a:lnTlToBr>
                      <a:noFill/>
                    </a:lnTlToBr>
                    <a:lnBlToTr>
                      <a:noFill/>
                    </a:lnBlToTr>
                    <a:noFill/>
                  </a:tcPr>
                </a:tc>
              </a:tr>
            </a:tbl>
          </a:graphicData>
        </a:graphic>
      </p:graphicFrame>
    </p:spTree>
    <p:extLst>
      <p:ext uri="{BB962C8B-B14F-4D97-AF65-F5344CB8AC3E}">
        <p14:creationId xmlns="" xmlns:p14="http://schemas.microsoft.com/office/powerpoint/2010/main" val="3486887505"/>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52718"/>
            <a:ext cx="7427168" cy="1116042"/>
          </a:xfrm>
        </p:spPr>
        <p:txBody>
          <a:bodyPr>
            <a:normAutofit/>
          </a:bodyPr>
          <a:lstStyle/>
          <a:p>
            <a:r>
              <a:rPr lang="ru-RU" sz="2400" dirty="0" smtClean="0"/>
              <a:t>Из манифеста об отречении от престола Николая </a:t>
            </a:r>
            <a:r>
              <a:rPr lang="en-US" sz="2400" dirty="0" smtClean="0"/>
              <a:t>II</a:t>
            </a:r>
            <a:endParaRPr lang="ru-RU" sz="2400" dirty="0"/>
          </a:p>
        </p:txBody>
      </p:sp>
      <p:sp>
        <p:nvSpPr>
          <p:cNvPr id="3" name="Объект 2"/>
          <p:cNvSpPr>
            <a:spLocks noGrp="1"/>
          </p:cNvSpPr>
          <p:nvPr>
            <p:ph idx="1"/>
          </p:nvPr>
        </p:nvSpPr>
        <p:spPr>
          <a:xfrm>
            <a:off x="457200" y="1268760"/>
            <a:ext cx="7620000" cy="5328592"/>
          </a:xfrm>
        </p:spPr>
        <p:txBody>
          <a:bodyPr>
            <a:normAutofit fontScale="62500" lnSpcReduction="20000"/>
          </a:bodyPr>
          <a:lstStyle/>
          <a:p>
            <a:r>
              <a:rPr lang="ru-RU" dirty="0" smtClean="0"/>
              <a:t>В дни великой борьбы с внешним врагом, стремящимся почти три года поработить нашу Родину, Господу Богу угодно было ниспослать России новое тяжкое испытание. Начавшиеся внутренние народные волнения грозят бедственно отразиться на дальнейшем ведении упорной войны. Судьба </a:t>
            </a:r>
            <a:r>
              <a:rPr lang="ru-RU" dirty="0"/>
              <a:t>Р</a:t>
            </a:r>
            <a:r>
              <a:rPr lang="ru-RU" dirty="0" smtClean="0"/>
              <a:t>оссии, честь геройской армии, благо народа, </a:t>
            </a:r>
            <a:r>
              <a:rPr lang="ru-RU" dirty="0"/>
              <a:t>все </a:t>
            </a:r>
            <a:r>
              <a:rPr lang="ru-RU" dirty="0" smtClean="0"/>
              <a:t>будущее дорогого </a:t>
            </a:r>
            <a:r>
              <a:rPr lang="ru-RU" dirty="0"/>
              <a:t>нашего </a:t>
            </a:r>
            <a:r>
              <a:rPr lang="ru-RU" dirty="0" smtClean="0"/>
              <a:t>Отечества требует доведения войны во что бы то ни стало до победного конца… В эти решительные дни в жизни России почли мы долгом совести облегчить народу нашему такое единение и сплочение всех сил народных для скорейшего достижения победы и, в согласии с государственной Думой, признали мы за благо отречься от Престола Государства Российского и сложить с себя верховную власть. Не желая расстаться с любимым сыном нашим, мы передаем наследие наше брату нашему великому князю Михаилу Александровичу и благословляем его на вступление на Престол Государства Российского… Заповедуем брату нашему править делами государственными в полном и нерушимом единении с представителями народа… На тех началах, кои будут ими установлены… Да поможет Господь Бог России.</a:t>
            </a:r>
            <a:endParaRPr lang="ru-RU" dirty="0"/>
          </a:p>
        </p:txBody>
      </p:sp>
    </p:spTree>
    <p:extLst>
      <p:ext uri="{BB962C8B-B14F-4D97-AF65-F5344CB8AC3E}">
        <p14:creationId xmlns="" xmlns:p14="http://schemas.microsoft.com/office/powerpoint/2010/main" val="3492504421"/>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Двоевластие</a:t>
            </a:r>
            <a:endParaRPr lang="ru-RU" dirty="0"/>
          </a:p>
        </p:txBody>
      </p:sp>
      <p:sp>
        <p:nvSpPr>
          <p:cNvPr id="3" name="Объект 2"/>
          <p:cNvSpPr>
            <a:spLocks noGrp="1"/>
          </p:cNvSpPr>
          <p:nvPr>
            <p:ph sz="half" idx="1"/>
          </p:nvPr>
        </p:nvSpPr>
        <p:spPr>
          <a:xfrm>
            <a:off x="611560" y="1628800"/>
            <a:ext cx="3291840" cy="4525963"/>
          </a:xfrm>
        </p:spPr>
        <p:txBody>
          <a:bodyPr/>
          <a:lstStyle/>
          <a:p>
            <a:r>
              <a:rPr lang="ru-RU" u="sng" dirty="0" smtClean="0"/>
              <a:t>Петроградский совет рабочих депутатов</a:t>
            </a:r>
          </a:p>
          <a:p>
            <a:r>
              <a:rPr lang="ru-RU" dirty="0" smtClean="0"/>
              <a:t>Председатель- </a:t>
            </a:r>
            <a:r>
              <a:rPr lang="ru-RU" dirty="0" err="1" smtClean="0"/>
              <a:t>Н.С.Чхеидзе</a:t>
            </a:r>
            <a:endParaRPr lang="ru-RU" dirty="0" smtClean="0"/>
          </a:p>
          <a:p>
            <a:r>
              <a:rPr lang="ru-RU" dirty="0" smtClean="0"/>
              <a:t>Большинство – меньшевики и эсеры</a:t>
            </a:r>
            <a:endParaRPr lang="ru-RU" dirty="0"/>
          </a:p>
        </p:txBody>
      </p:sp>
      <p:sp>
        <p:nvSpPr>
          <p:cNvPr id="4" name="Объект 3"/>
          <p:cNvSpPr>
            <a:spLocks noGrp="1"/>
          </p:cNvSpPr>
          <p:nvPr>
            <p:ph sz="half" idx="2"/>
          </p:nvPr>
        </p:nvSpPr>
        <p:spPr/>
        <p:txBody>
          <a:bodyPr/>
          <a:lstStyle/>
          <a:p>
            <a:r>
              <a:rPr lang="ru-RU" u="sng" dirty="0" smtClean="0"/>
              <a:t>Временный комитет Госдумы</a:t>
            </a:r>
          </a:p>
          <a:p>
            <a:r>
              <a:rPr lang="ru-RU" dirty="0" smtClean="0"/>
              <a:t>Председатель – М.В. Родзянко</a:t>
            </a:r>
          </a:p>
          <a:p>
            <a:r>
              <a:rPr lang="ru-RU" dirty="0" smtClean="0"/>
              <a:t>Представители буржуазных партий</a:t>
            </a:r>
            <a:endParaRPr lang="ru-RU" dirty="0"/>
          </a:p>
        </p:txBody>
      </p:sp>
    </p:spTree>
    <p:extLst>
      <p:ext uri="{BB962C8B-B14F-4D97-AF65-F5344CB8AC3E}">
        <p14:creationId xmlns="" xmlns:p14="http://schemas.microsoft.com/office/powerpoint/2010/main" val="3643619852"/>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Временное правительство</a:t>
            </a:r>
            <a:endParaRPr lang="ru-RU" dirty="0"/>
          </a:p>
        </p:txBody>
      </p:sp>
      <p:sp>
        <p:nvSpPr>
          <p:cNvPr id="3" name="Объект 2"/>
          <p:cNvSpPr>
            <a:spLocks noGrp="1"/>
          </p:cNvSpPr>
          <p:nvPr>
            <p:ph idx="1"/>
          </p:nvPr>
        </p:nvSpPr>
        <p:spPr/>
        <p:txBody>
          <a:bodyPr/>
          <a:lstStyle/>
          <a:p>
            <a:r>
              <a:rPr lang="ru-RU" dirty="0" smtClean="0"/>
              <a:t>Создано 2 марта 1917 г.</a:t>
            </a:r>
          </a:p>
          <a:p>
            <a:r>
              <a:rPr lang="ru-RU" dirty="0" smtClean="0"/>
              <a:t>Председатель – князь, крупный помещик В.Л. Львов</a:t>
            </a:r>
          </a:p>
          <a:p>
            <a:r>
              <a:rPr lang="ru-RU" dirty="0" smtClean="0"/>
              <a:t>Министр иностранных дел – П.Н. Милюков</a:t>
            </a:r>
          </a:p>
          <a:p>
            <a:r>
              <a:rPr lang="ru-RU" dirty="0" smtClean="0"/>
              <a:t>Военный министр – А.И. </a:t>
            </a:r>
            <a:r>
              <a:rPr lang="ru-RU" dirty="0" err="1" smtClean="0"/>
              <a:t>Гучков</a:t>
            </a:r>
            <a:endParaRPr lang="ru-RU" dirty="0" smtClean="0"/>
          </a:p>
          <a:p>
            <a:r>
              <a:rPr lang="ru-RU" dirty="0" smtClean="0"/>
              <a:t>Министр юстиции – А.А. Керенский</a:t>
            </a:r>
          </a:p>
          <a:p>
            <a:r>
              <a:rPr lang="ru-RU" dirty="0" smtClean="0"/>
              <a:t>Милюков                           </a:t>
            </a:r>
            <a:r>
              <a:rPr lang="ru-RU" dirty="0" err="1" smtClean="0"/>
              <a:t>Гучков</a:t>
            </a:r>
            <a:r>
              <a:rPr lang="ru-RU" dirty="0" smtClean="0"/>
              <a:t>                      Керенский</a:t>
            </a:r>
            <a:endParaRPr lang="ru-RU" dirty="0"/>
          </a:p>
        </p:txBody>
      </p:sp>
      <p:pic>
        <p:nvPicPr>
          <p:cNvPr id="1026" name="Picture 2" descr="C:\Users\teacher\Documents\Деятели начало 20 в\220px-Pavel_Miliukov3.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7559824" y="0"/>
            <a:ext cx="1584176" cy="2174642"/>
          </a:xfrm>
          <a:prstGeom prst="rect">
            <a:avLst/>
          </a:prstGeom>
          <a:noFill/>
          <a:extLst>
            <a:ext uri="{909E8E84-426E-40DD-AFC4-6F175D3DCCD1}">
              <a14:hiddenFill xmlns="" xmlns:a14="http://schemas.microsoft.com/office/drawing/2010/main">
                <a:solidFill>
                  <a:srgbClr val="FFFFFF"/>
                </a:solidFill>
              </a14:hiddenFill>
            </a:ext>
          </a:extLst>
        </p:spPr>
      </p:pic>
      <p:pic>
        <p:nvPicPr>
          <p:cNvPr id="1027" name="Picture 3" descr="C:\Users\teacher\Documents\Деятели начало 20 в\280px-Guchkov.jp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24544" y="-603448"/>
            <a:ext cx="1656184" cy="2224265"/>
          </a:xfrm>
          <a:prstGeom prst="rect">
            <a:avLst/>
          </a:prstGeom>
          <a:noFill/>
          <a:extLst>
            <a:ext uri="{909E8E84-426E-40DD-AFC4-6F175D3DCCD1}">
              <a14:hiddenFill xmlns="" xmlns:a14="http://schemas.microsoft.com/office/drawing/2010/main">
                <a:solidFill>
                  <a:srgbClr val="FFFFFF"/>
                </a:solidFill>
              </a14:hiddenFill>
            </a:ext>
          </a:extLst>
        </p:spPr>
      </p:pic>
      <p:pic>
        <p:nvPicPr>
          <p:cNvPr id="1028" name="Picture 4" descr="C:\Users\teacher\Documents\Деятели начало 20 в\Керенский.jpg"/>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7524328" y="4437112"/>
            <a:ext cx="1454709" cy="2166252"/>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3337394427"/>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Сущность двоевластия</a:t>
            </a:r>
            <a:endParaRPr lang="ru-RU" dirty="0"/>
          </a:p>
        </p:txBody>
      </p:sp>
      <p:graphicFrame>
        <p:nvGraphicFramePr>
          <p:cNvPr id="4" name="Объект 3"/>
          <p:cNvGraphicFramePr>
            <a:graphicFrameLocks noGrp="1"/>
          </p:cNvGraphicFramePr>
          <p:nvPr>
            <p:ph sz="half" idx="1"/>
            <p:extLst>
              <p:ext uri="{D42A27DB-BD31-4B8C-83A1-F6EECF244321}">
                <p14:modId xmlns="" xmlns:p14="http://schemas.microsoft.com/office/powerpoint/2010/main" val="951185344"/>
              </p:ext>
            </p:extLst>
          </p:nvPr>
        </p:nvGraphicFramePr>
        <p:xfrm>
          <a:off x="683568" y="1484784"/>
          <a:ext cx="3292475"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6" name="Объект 5"/>
          <p:cNvGraphicFramePr>
            <a:graphicFrameLocks noGrp="1"/>
          </p:cNvGraphicFramePr>
          <p:nvPr>
            <p:ph sz="half" idx="2"/>
            <p:extLst>
              <p:ext uri="{D42A27DB-BD31-4B8C-83A1-F6EECF244321}">
                <p14:modId xmlns="" xmlns:p14="http://schemas.microsoft.com/office/powerpoint/2010/main" val="1581044621"/>
              </p:ext>
            </p:extLst>
          </p:nvPr>
        </p:nvGraphicFramePr>
        <p:xfrm>
          <a:off x="4648200" y="1600200"/>
          <a:ext cx="4038600" cy="4525963"/>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 xmlns:p14="http://schemas.microsoft.com/office/powerpoint/2010/main" val="2632423741"/>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52718"/>
            <a:ext cx="7211144" cy="1371600"/>
          </a:xfrm>
        </p:spPr>
        <p:txBody>
          <a:bodyPr>
            <a:normAutofit fontScale="90000"/>
          </a:bodyPr>
          <a:lstStyle/>
          <a:p>
            <a:r>
              <a:rPr lang="ru-RU" dirty="0" smtClean="0"/>
              <a:t>Партии во время февральской революции</a:t>
            </a:r>
            <a:endParaRPr lang="ru-RU" dirty="0"/>
          </a:p>
        </p:txBody>
      </p:sp>
      <p:graphicFrame>
        <p:nvGraphicFramePr>
          <p:cNvPr id="4" name="Объект 3"/>
          <p:cNvGraphicFramePr>
            <a:graphicFrameLocks noGrp="1"/>
          </p:cNvGraphicFramePr>
          <p:nvPr>
            <p:ph idx="1"/>
            <p:extLst>
              <p:ext uri="{D42A27DB-BD31-4B8C-83A1-F6EECF244321}">
                <p14:modId xmlns="" xmlns:p14="http://schemas.microsoft.com/office/powerpoint/2010/main" val="727709702"/>
              </p:ext>
            </p:extLst>
          </p:nvPr>
        </p:nvGraphicFramePr>
        <p:xfrm>
          <a:off x="457200" y="1752600"/>
          <a:ext cx="8003232" cy="43735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 xmlns:p14="http://schemas.microsoft.com/office/powerpoint/2010/main" val="3441847194"/>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927</TotalTime>
  <Words>1106</Words>
  <Application>Microsoft Office PowerPoint</Application>
  <PresentationFormat>Экран (4:3)</PresentationFormat>
  <Paragraphs>205</Paragraphs>
  <Slides>28</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28</vt:i4>
      </vt:variant>
    </vt:vector>
  </HeadingPairs>
  <TitlesOfParts>
    <vt:vector size="29" baseType="lpstr">
      <vt:lpstr>Тема Office</vt:lpstr>
      <vt:lpstr>Февральская революции 1917 г</vt:lpstr>
      <vt:lpstr>Причины февральской революции</vt:lpstr>
      <vt:lpstr>Февральская революция 1917 г.</vt:lpstr>
      <vt:lpstr>Хронограф Февральской революции</vt:lpstr>
      <vt:lpstr>Из манифеста об отречении от престола Николая II</vt:lpstr>
      <vt:lpstr>Двоевластие</vt:lpstr>
      <vt:lpstr>Временное правительство</vt:lpstr>
      <vt:lpstr>Сущность двоевластия</vt:lpstr>
      <vt:lpstr>Партии во время февральской революции</vt:lpstr>
      <vt:lpstr>Кризисы власти.</vt:lpstr>
      <vt:lpstr>Апрельские тезисы В.И. Ленина</vt:lpstr>
      <vt:lpstr>Апрельские тезисы В.И. Ленина</vt:lpstr>
      <vt:lpstr>Кризисы власти</vt:lpstr>
      <vt:lpstr>Кризисы власти.</vt:lpstr>
      <vt:lpstr>Кризисы власти.</vt:lpstr>
      <vt:lpstr>Пути развития государства</vt:lpstr>
      <vt:lpstr>Причины развития событий по леворадикальному пути</vt:lpstr>
      <vt:lpstr>Октябрьская революция 1917 г.</vt:lpstr>
      <vt:lpstr>Изменения в тактике большевиков</vt:lpstr>
      <vt:lpstr>Подготовка к вооруженному восстанию</vt:lpstr>
      <vt:lpstr>Раскол в ЦК РСДРП(б) – 15 сентября 1917 г.</vt:lpstr>
      <vt:lpstr>Слайд 22</vt:lpstr>
      <vt:lpstr>Хронограф Октябрьской революции</vt:lpstr>
      <vt:lpstr>Штурм Зимнего дворца </vt:lpstr>
      <vt:lpstr>Первые декреты Советской власти</vt:lpstr>
      <vt:lpstr>Первые декреты</vt:lpstr>
      <vt:lpstr>Триумфальное шествие советской власти</vt:lpstr>
      <vt:lpstr>Домашнее задание:</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Февральская революция 1917 г</dc:title>
  <dc:creator>teacher</dc:creator>
  <cp:lastModifiedBy>admin</cp:lastModifiedBy>
  <cp:revision>65</cp:revision>
  <dcterms:created xsi:type="dcterms:W3CDTF">2013-10-10T02:11:27Z</dcterms:created>
  <dcterms:modified xsi:type="dcterms:W3CDTF">2019-04-02T06:30:12Z</dcterms:modified>
</cp:coreProperties>
</file>